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25"/>
  </p:notesMasterIdLst>
  <p:handoutMasterIdLst>
    <p:handoutMasterId r:id="rId26"/>
  </p:handoutMasterIdLst>
  <p:sldIdLst>
    <p:sldId id="322" r:id="rId5"/>
    <p:sldId id="324" r:id="rId6"/>
    <p:sldId id="323" r:id="rId7"/>
    <p:sldId id="336" r:id="rId8"/>
    <p:sldId id="338" r:id="rId9"/>
    <p:sldId id="339" r:id="rId10"/>
    <p:sldId id="328" r:id="rId11"/>
    <p:sldId id="312" r:id="rId12"/>
    <p:sldId id="325" r:id="rId13"/>
    <p:sldId id="331" r:id="rId14"/>
    <p:sldId id="334" r:id="rId15"/>
    <p:sldId id="326" r:id="rId16"/>
    <p:sldId id="329" r:id="rId17"/>
    <p:sldId id="335" r:id="rId18"/>
    <p:sldId id="330" r:id="rId19"/>
    <p:sldId id="332" r:id="rId20"/>
    <p:sldId id="333" r:id="rId21"/>
    <p:sldId id="340" r:id="rId22"/>
    <p:sldId id="341" r:id="rId23"/>
    <p:sldId id="342" r:id="rId24"/>
  </p:sldIdLst>
  <p:sldSz cx="12188825" cy="6858000"/>
  <p:notesSz cx="6858000" cy="9144000"/>
  <p:custDataLst>
    <p:tags r:id="rId2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4030">
          <p15:clr>
            <a:srgbClr val="A4A3A4"/>
          </p15:clr>
        </p15:guide>
        <p15:guide id="3" orient="horz" pos="1200">
          <p15:clr>
            <a:srgbClr val="A4A3A4"/>
          </p15:clr>
        </p15:guide>
        <p15:guide id="4" orient="horz" pos="1008">
          <p15:clr>
            <a:srgbClr val="A4A3A4"/>
          </p15:clr>
        </p15:guide>
        <p15:guide id="5" orient="horz" pos="3792">
          <p15:clr>
            <a:srgbClr val="A4A3A4"/>
          </p15:clr>
        </p15:guide>
        <p15:guide id="6" orient="horz">
          <p15:clr>
            <a:srgbClr val="A4A3A4"/>
          </p15:clr>
        </p15:guide>
        <p15:guide id="7" orient="horz" pos="3360">
          <p15:clr>
            <a:srgbClr val="A4A3A4"/>
          </p15:clr>
        </p15:guide>
        <p15:guide id="8" orient="horz" pos="3312">
          <p15:clr>
            <a:srgbClr val="A4A3A4"/>
          </p15:clr>
        </p15:guide>
        <p15:guide id="9" orient="horz" pos="240">
          <p15:clr>
            <a:srgbClr val="A4A3A4"/>
          </p15:clr>
        </p15:guide>
        <p15:guide id="10" orient="horz" pos="432">
          <p15:clr>
            <a:srgbClr val="A4A3A4"/>
          </p15:clr>
        </p15:guide>
        <p15:guide id="11" orient="horz" pos="2784">
          <p15:clr>
            <a:srgbClr val="A4A3A4"/>
          </p15:clr>
        </p15:guide>
        <p15:guide id="12" pos="3839">
          <p15:clr>
            <a:srgbClr val="A4A3A4"/>
          </p15:clr>
        </p15:guide>
        <p15:guide id="13" pos="959">
          <p15:clr>
            <a:srgbClr val="A4A3A4"/>
          </p15:clr>
        </p15:guide>
        <p15:guide id="14" pos="6143">
          <p15:clr>
            <a:srgbClr val="A4A3A4"/>
          </p15:clr>
        </p15:guide>
        <p15:guide id="15" pos="1247">
          <p15:clr>
            <a:srgbClr val="A4A3A4"/>
          </p15:clr>
        </p15:guide>
        <p15:guide id="16" pos="7007">
          <p15:clr>
            <a:srgbClr val="A4A3A4"/>
          </p15:clr>
        </p15:guide>
        <p15:guide id="17" pos="5855">
          <p15:clr>
            <a:srgbClr val="A4A3A4"/>
          </p15:clr>
        </p15:guide>
        <p15:guide id="18" pos="671">
          <p15:clr>
            <a:srgbClr val="A4A3A4"/>
          </p15:clr>
        </p15:guide>
        <p15:guide id="19" pos="7151">
          <p15:clr>
            <a:srgbClr val="A4A3A4"/>
          </p15:clr>
        </p15:guide>
        <p15:guide id="20" pos="311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581" autoAdjust="0"/>
  </p:normalViewPr>
  <p:slideViewPr>
    <p:cSldViewPr showGuides="1">
      <p:cViewPr varScale="1">
        <p:scale>
          <a:sx n="70" d="100"/>
          <a:sy n="70" d="100"/>
        </p:scale>
        <p:origin x="536" y="60"/>
      </p:cViewPr>
      <p:guideLst>
        <p:guide orient="horz" pos="2160"/>
        <p:guide orient="horz" pos="4030"/>
        <p:guide orient="horz" pos="1200"/>
        <p:guide orient="horz" pos="1008"/>
        <p:guide orient="horz" pos="3792"/>
        <p:guide orient="horz"/>
        <p:guide orient="horz" pos="3360"/>
        <p:guide orient="horz" pos="3312"/>
        <p:guide orient="horz" pos="240"/>
        <p:guide orient="horz" pos="432"/>
        <p:guide orient="horz" pos="2784"/>
        <p:guide pos="3839"/>
        <p:guide pos="959"/>
        <p:guide pos="6143"/>
        <p:guide pos="1247"/>
        <p:guide pos="7007"/>
        <p:guide pos="5855"/>
        <p:guide pos="671"/>
        <p:guide pos="7151"/>
        <p:guide pos="311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howGuides="1">
      <p:cViewPr varScale="1">
        <p:scale>
          <a:sx n="79" d="100"/>
          <a:sy n="79" d="100"/>
        </p:scale>
        <p:origin x="2496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image" Target="../media/image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02D5909-0419-405A-A21A-2ADDA05ADD29}" type="doc">
      <dgm:prSet loTypeId="urn:microsoft.com/office/officeart/2008/layout/AlternatingHexagons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37DEDA57-6B58-430E-9E66-C04593CEC336}">
      <dgm:prSet phldrT="[Text]"/>
      <dgm:spPr/>
      <dgm:t>
        <a:bodyPr/>
        <a:lstStyle/>
        <a:p>
          <a:r>
            <a: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Two sons</a:t>
          </a:r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99A8EF9-12D4-4FAC-851D-9B32B3552E10}" type="parTrans" cxnId="{48DBE9F8-2B3F-42EC-9DF9-DB4F8DDAA6D6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DBC6911-3D33-4692-A816-8E5EB543392E}" type="sibTrans" cxnId="{48DBE9F8-2B3F-42EC-9DF9-DB4F8DDAA6D6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4BF1AEB-0280-4F60-96A9-639B9596D630}">
      <dgm:prSet phldrT="[Text]"/>
      <dgm:spPr/>
      <dgm:t>
        <a:bodyPr/>
        <a:lstStyle/>
        <a:p>
          <a:r>
            <a:rPr lang="en-US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Icecube</a:t>
          </a:r>
          <a:r>
            <a: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my dog</a:t>
          </a:r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8E10FD3-6B8E-4C50-92BC-B5689D261588}" type="parTrans" cxnId="{5427E33F-9BD4-4335-B0A6-36B7FF1DF880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B3FF73C-9B68-45E7-B163-BA9C06FF4006}" type="sibTrans" cxnId="{5427E33F-9BD4-4335-B0A6-36B7FF1DF880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B744F78-33B1-4E10-8B3C-B840C54C2389}">
      <dgm:prSet phldrT="[Text]"/>
      <dgm:spPr/>
      <dgm:t>
        <a:bodyPr/>
        <a:lstStyle/>
        <a:p>
          <a:r>
            <a: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My dog </a:t>
          </a:r>
          <a:r>
            <a:rPr lang="en-US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can talk…</a:t>
          </a:r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F4FC5E3-C1BF-4D23-BAEF-7DAC02C521A1}" type="parTrans" cxnId="{0964EB2D-181E-4565-AD99-21B310E5E5B0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FFA7A7F-24A1-4B2A-B8D8-9CF43E1CE239}" type="sibTrans" cxnId="{0964EB2D-181E-4565-AD99-21B310E5E5B0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844CA7C-DD69-4AFC-98EC-4F870F6ED35F}">
      <dgm:prSet phldrT="[Text]"/>
      <dgm:spPr/>
      <dgm:t>
        <a:bodyPr/>
        <a:lstStyle/>
        <a:p>
          <a:r>
            <a: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When he walked on the bumpy cement he said,</a:t>
          </a:r>
        </a:p>
        <a:p>
          <a:r>
            <a: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“rough, rough”</a:t>
          </a:r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9891446-E8A0-4F6D-8C97-0964B1C0E330}" type="parTrans" cxnId="{4767E852-41CD-4EEF-A9A7-1702689C6A0E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304061B-BB5C-4400-ABF9-7BCC32AFD546}" type="sibTrans" cxnId="{4767E852-41CD-4EEF-A9A7-1702689C6A0E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E44F3A1-843E-4279-9230-5A9F7E39D07D}">
      <dgm:prSet phldrT="[Text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/>
          </a:r>
          <a:br>
            <a: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F03F65F-9CC2-4CA2-91D0-2F7C6C3A26BF}" type="sibTrans" cxnId="{4FFB1AE5-FFFA-450C-BA36-404106730CAA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6022D3D-A037-4F60-94AC-03DEF6480682}" type="parTrans" cxnId="{4FFB1AE5-FFFA-450C-BA36-404106730CAA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2903EE7-721D-4BC2-B41C-6AADE4DDC38E}">
      <dgm:prSet phldrT="[Text]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75B4AA4-0E11-4535-BA61-F5C05F9A83C3}" type="parTrans" cxnId="{377858B9-FBA1-4C06-9447-965742C14AD4}">
      <dgm:prSet/>
      <dgm:spPr/>
      <dgm:t>
        <a:bodyPr/>
        <a:lstStyle/>
        <a:p>
          <a:endParaRPr lang="en-US"/>
        </a:p>
      </dgm:t>
    </dgm:pt>
    <dgm:pt modelId="{131977BC-3536-4597-97C7-77B264FCEEA3}" type="sibTrans" cxnId="{377858B9-FBA1-4C06-9447-965742C14AD4}">
      <dgm:prSet/>
      <dgm:spPr/>
      <dgm:t>
        <a:bodyPr/>
        <a:lstStyle/>
        <a:p>
          <a:endParaRPr lang="en-US"/>
        </a:p>
      </dgm:t>
    </dgm:pt>
    <dgm:pt modelId="{92F794F7-8CED-4454-B8EB-8F61AF72FB13}" type="pres">
      <dgm:prSet presAssocID="{D02D5909-0419-405A-A21A-2ADDA05ADD29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ED047143-6169-4F0C-B3C9-1AB7432A4A10}" type="pres">
      <dgm:prSet presAssocID="{F2903EE7-721D-4BC2-B41C-6AADE4DDC38E}" presName="composite" presStyleCnt="0"/>
      <dgm:spPr/>
    </dgm:pt>
    <dgm:pt modelId="{8BF99029-DB93-416C-8A12-8C14748D466C}" type="pres">
      <dgm:prSet presAssocID="{F2903EE7-721D-4BC2-B41C-6AADE4DDC38E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267D29-5ACF-4246-8728-810F6EF80601}" type="pres">
      <dgm:prSet presAssocID="{F2903EE7-721D-4BC2-B41C-6AADE4DDC38E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F4865F-A22B-4E65-94D7-37373042485A}" type="pres">
      <dgm:prSet presAssocID="{F2903EE7-721D-4BC2-B41C-6AADE4DDC38E}" presName="BalanceSpacing" presStyleCnt="0"/>
      <dgm:spPr/>
    </dgm:pt>
    <dgm:pt modelId="{60C8B2F1-5D9C-4E99-94B9-D98A5E72047B}" type="pres">
      <dgm:prSet presAssocID="{F2903EE7-721D-4BC2-B41C-6AADE4DDC38E}" presName="BalanceSpacing1" presStyleCnt="0"/>
      <dgm:spPr/>
    </dgm:pt>
    <dgm:pt modelId="{183C4894-3462-446F-8300-62801FDFE17C}" type="pres">
      <dgm:prSet presAssocID="{131977BC-3536-4597-97C7-77B264FCEEA3}" presName="Accent1Text" presStyleLbl="node1" presStyleIdx="1" presStyleCnt="6"/>
      <dgm:spPr/>
      <dgm:t>
        <a:bodyPr/>
        <a:lstStyle/>
        <a:p>
          <a:endParaRPr lang="en-US"/>
        </a:p>
      </dgm:t>
    </dgm:pt>
    <dgm:pt modelId="{C53C7F93-2360-45E0-A244-9B019F6BA130}" type="pres">
      <dgm:prSet presAssocID="{131977BC-3536-4597-97C7-77B264FCEEA3}" presName="spaceBetweenRectangles" presStyleCnt="0"/>
      <dgm:spPr/>
    </dgm:pt>
    <dgm:pt modelId="{7A6ECE23-4396-4573-B9C2-16E292C3E450}" type="pres">
      <dgm:prSet presAssocID="{7E44F3A1-843E-4279-9230-5A9F7E39D07D}" presName="composite" presStyleCnt="0"/>
      <dgm:spPr/>
    </dgm:pt>
    <dgm:pt modelId="{DBFE4A78-9D59-4992-9214-97FF4A317EEA}" type="pres">
      <dgm:prSet presAssocID="{7E44F3A1-843E-4279-9230-5A9F7E39D07D}" presName="Parent1" presStyleLbl="node1" presStyleIdx="2" presStyleCnt="6" custLinFactNeighborX="50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A64E16-5A8F-405A-8CEC-0C56D9F93891}" type="pres">
      <dgm:prSet presAssocID="{7E44F3A1-843E-4279-9230-5A9F7E39D07D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EFFF53-9224-4C2A-A9CF-C6465B7D674C}" type="pres">
      <dgm:prSet presAssocID="{7E44F3A1-843E-4279-9230-5A9F7E39D07D}" presName="BalanceSpacing" presStyleCnt="0"/>
      <dgm:spPr/>
    </dgm:pt>
    <dgm:pt modelId="{1E16B94D-A21A-479A-8364-B443642DCFF5}" type="pres">
      <dgm:prSet presAssocID="{7E44F3A1-843E-4279-9230-5A9F7E39D07D}" presName="BalanceSpacing1" presStyleCnt="0"/>
      <dgm:spPr/>
    </dgm:pt>
    <dgm:pt modelId="{AE62AC74-34CA-4504-BA1A-20D32DE1CED8}" type="pres">
      <dgm:prSet presAssocID="{2F03F65F-9CC2-4CA2-91D0-2F7C6C3A26BF}" presName="Accent1Text" presStyleLbl="node1" presStyleIdx="3" presStyleCnt="6"/>
      <dgm:spPr/>
      <dgm:t>
        <a:bodyPr/>
        <a:lstStyle/>
        <a:p>
          <a:endParaRPr lang="en-US"/>
        </a:p>
      </dgm:t>
    </dgm:pt>
    <dgm:pt modelId="{85014410-EBFD-40C8-821E-B2F609CF1302}" type="pres">
      <dgm:prSet presAssocID="{2F03F65F-9CC2-4CA2-91D0-2F7C6C3A26BF}" presName="spaceBetweenRectangles" presStyleCnt="0"/>
      <dgm:spPr/>
    </dgm:pt>
    <dgm:pt modelId="{529FE729-F772-4145-8FC3-69DE67667B32}" type="pres">
      <dgm:prSet presAssocID="{EB744F78-33B1-4E10-8B3C-B840C54C2389}" presName="composite" presStyleCnt="0"/>
      <dgm:spPr/>
    </dgm:pt>
    <dgm:pt modelId="{2D73E999-9E08-49AC-9245-F5BAD6E4DC9C}" type="pres">
      <dgm:prSet presAssocID="{EB744F78-33B1-4E10-8B3C-B840C54C2389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C1D750-45AC-4DF0-99C2-B6EF8D885C82}" type="pres">
      <dgm:prSet presAssocID="{EB744F78-33B1-4E10-8B3C-B840C54C2389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8ED9B5-6DE9-453D-AD9E-ED5A88F1C47B}" type="pres">
      <dgm:prSet presAssocID="{EB744F78-33B1-4E10-8B3C-B840C54C2389}" presName="BalanceSpacing" presStyleCnt="0"/>
      <dgm:spPr/>
    </dgm:pt>
    <dgm:pt modelId="{10420C97-74F5-4EE8-A453-4DC94E6A853B}" type="pres">
      <dgm:prSet presAssocID="{EB744F78-33B1-4E10-8B3C-B840C54C2389}" presName="BalanceSpacing1" presStyleCnt="0"/>
      <dgm:spPr/>
    </dgm:pt>
    <dgm:pt modelId="{ED2A13E3-698A-483E-AC9B-6E663605ED36}" type="pres">
      <dgm:prSet presAssocID="{1FFA7A7F-24A1-4B2A-B8D8-9CF43E1CE239}" presName="Accent1Text" presStyleLbl="node1" presStyleIdx="5" presStyleCnt="6"/>
      <dgm:spPr/>
      <dgm:t>
        <a:bodyPr/>
        <a:lstStyle/>
        <a:p>
          <a:endParaRPr lang="en-US"/>
        </a:p>
      </dgm:t>
    </dgm:pt>
  </dgm:ptLst>
  <dgm:cxnLst>
    <dgm:cxn modelId="{593020F0-2504-4E3A-9B4F-F79E8A35EE83}" type="presOf" srcId="{F2903EE7-721D-4BC2-B41C-6AADE4DDC38E}" destId="{8BF99029-DB93-416C-8A12-8C14748D466C}" srcOrd="0" destOrd="0" presId="urn:microsoft.com/office/officeart/2008/layout/AlternatingHexagons"/>
    <dgm:cxn modelId="{357AEA14-0DA2-4485-A614-A2211567B182}" type="presOf" srcId="{1FFA7A7F-24A1-4B2A-B8D8-9CF43E1CE239}" destId="{ED2A13E3-698A-483E-AC9B-6E663605ED36}" srcOrd="0" destOrd="0" presId="urn:microsoft.com/office/officeart/2008/layout/AlternatingHexagons"/>
    <dgm:cxn modelId="{377858B9-FBA1-4C06-9447-965742C14AD4}" srcId="{D02D5909-0419-405A-A21A-2ADDA05ADD29}" destId="{F2903EE7-721D-4BC2-B41C-6AADE4DDC38E}" srcOrd="0" destOrd="0" parTransId="{875B4AA4-0E11-4535-BA61-F5C05F9A83C3}" sibTransId="{131977BC-3536-4597-97C7-77B264FCEEA3}"/>
    <dgm:cxn modelId="{52A653AD-5E8D-41A1-8260-EFC54C60794A}" type="presOf" srcId="{EB744F78-33B1-4E10-8B3C-B840C54C2389}" destId="{2D73E999-9E08-49AC-9245-F5BAD6E4DC9C}" srcOrd="0" destOrd="0" presId="urn:microsoft.com/office/officeart/2008/layout/AlternatingHexagons"/>
    <dgm:cxn modelId="{4767E852-41CD-4EEF-A9A7-1702689C6A0E}" srcId="{EB744F78-33B1-4E10-8B3C-B840C54C2389}" destId="{C844CA7C-DD69-4AFC-98EC-4F870F6ED35F}" srcOrd="0" destOrd="0" parTransId="{A9891446-E8A0-4F6D-8C97-0964B1C0E330}" sibTransId="{D304061B-BB5C-4400-ABF9-7BCC32AFD546}"/>
    <dgm:cxn modelId="{F1C157C1-BA67-43D0-8923-740F56C031A6}" type="presOf" srcId="{37DEDA57-6B58-430E-9E66-C04593CEC336}" destId="{38267D29-5ACF-4246-8728-810F6EF80601}" srcOrd="0" destOrd="0" presId="urn:microsoft.com/office/officeart/2008/layout/AlternatingHexagons"/>
    <dgm:cxn modelId="{FF7C71FA-16A6-4E11-9728-71E8F0CF33C8}" type="presOf" srcId="{84BF1AEB-0280-4F60-96A9-639B9596D630}" destId="{DDA64E16-5A8F-405A-8CEC-0C56D9F93891}" srcOrd="0" destOrd="0" presId="urn:microsoft.com/office/officeart/2008/layout/AlternatingHexagons"/>
    <dgm:cxn modelId="{B05B66F5-BC9D-4659-8FFD-64EA9A7A3BF7}" type="presOf" srcId="{7E44F3A1-843E-4279-9230-5A9F7E39D07D}" destId="{DBFE4A78-9D59-4992-9214-97FF4A317EEA}" srcOrd="0" destOrd="0" presId="urn:microsoft.com/office/officeart/2008/layout/AlternatingHexagons"/>
    <dgm:cxn modelId="{A24E3686-EDD6-416D-B588-7EFD95324A62}" type="presOf" srcId="{C844CA7C-DD69-4AFC-98EC-4F870F6ED35F}" destId="{F6C1D750-45AC-4DF0-99C2-B6EF8D885C82}" srcOrd="0" destOrd="0" presId="urn:microsoft.com/office/officeart/2008/layout/AlternatingHexagons"/>
    <dgm:cxn modelId="{0964EB2D-181E-4565-AD99-21B310E5E5B0}" srcId="{D02D5909-0419-405A-A21A-2ADDA05ADD29}" destId="{EB744F78-33B1-4E10-8B3C-B840C54C2389}" srcOrd="2" destOrd="0" parTransId="{7F4FC5E3-C1BF-4D23-BAEF-7DAC02C521A1}" sibTransId="{1FFA7A7F-24A1-4B2A-B8D8-9CF43E1CE239}"/>
    <dgm:cxn modelId="{4FFB1AE5-FFFA-450C-BA36-404106730CAA}" srcId="{D02D5909-0419-405A-A21A-2ADDA05ADD29}" destId="{7E44F3A1-843E-4279-9230-5A9F7E39D07D}" srcOrd="1" destOrd="0" parTransId="{A6022D3D-A037-4F60-94AC-03DEF6480682}" sibTransId="{2F03F65F-9CC2-4CA2-91D0-2F7C6C3A26BF}"/>
    <dgm:cxn modelId="{95675703-AD37-48D5-B32F-FB0F272C911F}" type="presOf" srcId="{D02D5909-0419-405A-A21A-2ADDA05ADD29}" destId="{92F794F7-8CED-4454-B8EB-8F61AF72FB13}" srcOrd="0" destOrd="0" presId="urn:microsoft.com/office/officeart/2008/layout/AlternatingHexagons"/>
    <dgm:cxn modelId="{5427E33F-9BD4-4335-B0A6-36B7FF1DF880}" srcId="{7E44F3A1-843E-4279-9230-5A9F7E39D07D}" destId="{84BF1AEB-0280-4F60-96A9-639B9596D630}" srcOrd="0" destOrd="0" parTransId="{F8E10FD3-6B8E-4C50-92BC-B5689D261588}" sibTransId="{9B3FF73C-9B68-45E7-B163-BA9C06FF4006}"/>
    <dgm:cxn modelId="{48DBE9F8-2B3F-42EC-9DF9-DB4F8DDAA6D6}" srcId="{F2903EE7-721D-4BC2-B41C-6AADE4DDC38E}" destId="{37DEDA57-6B58-430E-9E66-C04593CEC336}" srcOrd="0" destOrd="0" parTransId="{E99A8EF9-12D4-4FAC-851D-9B32B3552E10}" sibTransId="{4DBC6911-3D33-4692-A816-8E5EB543392E}"/>
    <dgm:cxn modelId="{570BE144-0699-4985-BC25-A12C35FB05F8}" type="presOf" srcId="{131977BC-3536-4597-97C7-77B264FCEEA3}" destId="{183C4894-3462-446F-8300-62801FDFE17C}" srcOrd="0" destOrd="0" presId="urn:microsoft.com/office/officeart/2008/layout/AlternatingHexagons"/>
    <dgm:cxn modelId="{24F8EC19-33B6-4EED-969A-B1EDFEC67832}" type="presOf" srcId="{2F03F65F-9CC2-4CA2-91D0-2F7C6C3A26BF}" destId="{AE62AC74-34CA-4504-BA1A-20D32DE1CED8}" srcOrd="0" destOrd="0" presId="urn:microsoft.com/office/officeart/2008/layout/AlternatingHexagons"/>
    <dgm:cxn modelId="{5CEA2A0E-4994-4BEF-A6CD-433DE835C777}" type="presParOf" srcId="{92F794F7-8CED-4454-B8EB-8F61AF72FB13}" destId="{ED047143-6169-4F0C-B3C9-1AB7432A4A10}" srcOrd="0" destOrd="0" presId="urn:microsoft.com/office/officeart/2008/layout/AlternatingHexagons"/>
    <dgm:cxn modelId="{ADFAF3FC-8DD2-4760-9389-257BA36BD23A}" type="presParOf" srcId="{ED047143-6169-4F0C-B3C9-1AB7432A4A10}" destId="{8BF99029-DB93-416C-8A12-8C14748D466C}" srcOrd="0" destOrd="0" presId="urn:microsoft.com/office/officeart/2008/layout/AlternatingHexagons"/>
    <dgm:cxn modelId="{C15CA206-3CC3-4A24-B787-B28A1685D4A2}" type="presParOf" srcId="{ED047143-6169-4F0C-B3C9-1AB7432A4A10}" destId="{38267D29-5ACF-4246-8728-810F6EF80601}" srcOrd="1" destOrd="0" presId="urn:microsoft.com/office/officeart/2008/layout/AlternatingHexagons"/>
    <dgm:cxn modelId="{A2E2B4BD-CC93-481D-B448-75C4500E035C}" type="presParOf" srcId="{ED047143-6169-4F0C-B3C9-1AB7432A4A10}" destId="{D5F4865F-A22B-4E65-94D7-37373042485A}" srcOrd="2" destOrd="0" presId="urn:microsoft.com/office/officeart/2008/layout/AlternatingHexagons"/>
    <dgm:cxn modelId="{0924D309-8092-4E8F-BE7A-0478C3159ADA}" type="presParOf" srcId="{ED047143-6169-4F0C-B3C9-1AB7432A4A10}" destId="{60C8B2F1-5D9C-4E99-94B9-D98A5E72047B}" srcOrd="3" destOrd="0" presId="urn:microsoft.com/office/officeart/2008/layout/AlternatingHexagons"/>
    <dgm:cxn modelId="{F4CE9458-74F5-4233-BDA5-7A9E47973BC2}" type="presParOf" srcId="{ED047143-6169-4F0C-B3C9-1AB7432A4A10}" destId="{183C4894-3462-446F-8300-62801FDFE17C}" srcOrd="4" destOrd="0" presId="urn:microsoft.com/office/officeart/2008/layout/AlternatingHexagons"/>
    <dgm:cxn modelId="{7C216588-3B80-4241-BD39-4711E3C3A084}" type="presParOf" srcId="{92F794F7-8CED-4454-B8EB-8F61AF72FB13}" destId="{C53C7F93-2360-45E0-A244-9B019F6BA130}" srcOrd="1" destOrd="0" presId="urn:microsoft.com/office/officeart/2008/layout/AlternatingHexagons"/>
    <dgm:cxn modelId="{F958BDEE-78F1-49AA-9780-0C47286C66E6}" type="presParOf" srcId="{92F794F7-8CED-4454-B8EB-8F61AF72FB13}" destId="{7A6ECE23-4396-4573-B9C2-16E292C3E450}" srcOrd="2" destOrd="0" presId="urn:microsoft.com/office/officeart/2008/layout/AlternatingHexagons"/>
    <dgm:cxn modelId="{49FE39C5-C832-4E78-B48E-F9C55AEA4FB1}" type="presParOf" srcId="{7A6ECE23-4396-4573-B9C2-16E292C3E450}" destId="{DBFE4A78-9D59-4992-9214-97FF4A317EEA}" srcOrd="0" destOrd="0" presId="urn:microsoft.com/office/officeart/2008/layout/AlternatingHexagons"/>
    <dgm:cxn modelId="{57956B09-C303-4354-9536-7B6ADCC01BE5}" type="presParOf" srcId="{7A6ECE23-4396-4573-B9C2-16E292C3E450}" destId="{DDA64E16-5A8F-405A-8CEC-0C56D9F93891}" srcOrd="1" destOrd="0" presId="urn:microsoft.com/office/officeart/2008/layout/AlternatingHexagons"/>
    <dgm:cxn modelId="{74DE7A66-CD63-417F-A225-E45F3025EAA1}" type="presParOf" srcId="{7A6ECE23-4396-4573-B9C2-16E292C3E450}" destId="{38EFFF53-9224-4C2A-A9CF-C6465B7D674C}" srcOrd="2" destOrd="0" presId="urn:microsoft.com/office/officeart/2008/layout/AlternatingHexagons"/>
    <dgm:cxn modelId="{311552DE-4A54-471D-9678-40411FDC398D}" type="presParOf" srcId="{7A6ECE23-4396-4573-B9C2-16E292C3E450}" destId="{1E16B94D-A21A-479A-8364-B443642DCFF5}" srcOrd="3" destOrd="0" presId="urn:microsoft.com/office/officeart/2008/layout/AlternatingHexagons"/>
    <dgm:cxn modelId="{EF19B128-D313-4D3B-9998-2AD0E4BD481B}" type="presParOf" srcId="{7A6ECE23-4396-4573-B9C2-16E292C3E450}" destId="{AE62AC74-34CA-4504-BA1A-20D32DE1CED8}" srcOrd="4" destOrd="0" presId="urn:microsoft.com/office/officeart/2008/layout/AlternatingHexagons"/>
    <dgm:cxn modelId="{2527E41B-D33E-4CFF-ABEA-8DFD948D5DFE}" type="presParOf" srcId="{92F794F7-8CED-4454-B8EB-8F61AF72FB13}" destId="{85014410-EBFD-40C8-821E-B2F609CF1302}" srcOrd="3" destOrd="0" presId="urn:microsoft.com/office/officeart/2008/layout/AlternatingHexagons"/>
    <dgm:cxn modelId="{11C06C69-FE9C-459D-A962-3C7548473D73}" type="presParOf" srcId="{92F794F7-8CED-4454-B8EB-8F61AF72FB13}" destId="{529FE729-F772-4145-8FC3-69DE67667B32}" srcOrd="4" destOrd="0" presId="urn:microsoft.com/office/officeart/2008/layout/AlternatingHexagons"/>
    <dgm:cxn modelId="{9A969D89-56C2-44E5-8F18-347CAE0EC7C2}" type="presParOf" srcId="{529FE729-F772-4145-8FC3-69DE67667B32}" destId="{2D73E999-9E08-49AC-9245-F5BAD6E4DC9C}" srcOrd="0" destOrd="0" presId="urn:microsoft.com/office/officeart/2008/layout/AlternatingHexagons"/>
    <dgm:cxn modelId="{6906E1A8-8CC7-40C4-A9EE-A7161D68DC7A}" type="presParOf" srcId="{529FE729-F772-4145-8FC3-69DE67667B32}" destId="{F6C1D750-45AC-4DF0-99C2-B6EF8D885C82}" srcOrd="1" destOrd="0" presId="urn:microsoft.com/office/officeart/2008/layout/AlternatingHexagons"/>
    <dgm:cxn modelId="{CDE1AB3A-8FBC-4883-9AFF-F767969C8A7F}" type="presParOf" srcId="{529FE729-F772-4145-8FC3-69DE67667B32}" destId="{8C8ED9B5-6DE9-453D-AD9E-ED5A88F1C47B}" srcOrd="2" destOrd="0" presId="urn:microsoft.com/office/officeart/2008/layout/AlternatingHexagons"/>
    <dgm:cxn modelId="{EC1DD388-F461-4923-8A23-9CFAE4841AA5}" type="presParOf" srcId="{529FE729-F772-4145-8FC3-69DE67667B32}" destId="{10420C97-74F5-4EE8-A453-4DC94E6A853B}" srcOrd="3" destOrd="0" presId="urn:microsoft.com/office/officeart/2008/layout/AlternatingHexagons"/>
    <dgm:cxn modelId="{E8D73C38-A174-4A3C-B03B-47161CE87862}" type="presParOf" srcId="{529FE729-F772-4145-8FC3-69DE67667B32}" destId="{ED2A13E3-698A-483E-AC9B-6E663605ED36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E9DE493-19D7-4EC9-97C9-5F26233F1106}" type="doc">
      <dgm:prSet loTypeId="urn:microsoft.com/office/officeart/2005/8/layout/hProcess4" loCatId="process" qsTypeId="urn:microsoft.com/office/officeart/2005/8/quickstyle/simple5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FB986F71-3126-4196-BD30-74AEDC39A1CA}">
      <dgm:prSet phldrT="[Text]"/>
      <dgm:spPr/>
      <dgm:t>
        <a:bodyPr/>
        <a:lstStyle/>
        <a:p>
          <a:r>
            <a:rPr lang="en-US" dirty="0" smtClean="0"/>
            <a:t>Next</a:t>
          </a:r>
          <a:endParaRPr lang="en-US" dirty="0"/>
        </a:p>
      </dgm:t>
      <dgm:extLst>
        <a:ext uri="{E40237B7-FDA0-4F09-8148-C483321AD2D9}">
          <dgm14:cNvPr xmlns:dgm14="http://schemas.microsoft.com/office/drawing/2010/diagram" id="0" name="" title="Step 1 title"/>
        </a:ext>
      </dgm:extLst>
    </dgm:pt>
    <dgm:pt modelId="{9B3CE34A-9B3E-4D5F-94E0-DFBB94FF5A03}" type="parTrans" cxnId="{1423FC72-83C7-4510-8021-28EAEA493E68}">
      <dgm:prSet/>
      <dgm:spPr/>
      <dgm:t>
        <a:bodyPr/>
        <a:lstStyle/>
        <a:p>
          <a:endParaRPr lang="en-US"/>
        </a:p>
      </dgm:t>
    </dgm:pt>
    <dgm:pt modelId="{D0B150DF-3AA4-454C-8652-25880449C422}" type="sibTrans" cxnId="{1423FC72-83C7-4510-8021-28EAEA493E68}">
      <dgm:prSet/>
      <dgm:spPr/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title="Arrow pointing from Step 1 to Step 2"/>
        </a:ext>
      </dgm:extLst>
    </dgm:pt>
    <dgm:pt modelId="{AB2E8498-CC81-452F-A895-08F3845AA347}">
      <dgm:prSet phldrT="[Text]" custT="1"/>
      <dgm:spPr/>
      <dgm:t>
        <a:bodyPr/>
        <a:lstStyle/>
        <a:p>
          <a:r>
            <a:rPr lang="en-US" sz="1800" dirty="0" smtClean="0"/>
            <a:t>You must be in full and correct uniform before entering the classroom</a:t>
          </a:r>
          <a:r>
            <a:rPr lang="en-US" sz="1500" dirty="0" smtClean="0"/>
            <a:t>.</a:t>
          </a:r>
          <a:endParaRPr lang="en-US" sz="1500" dirty="0"/>
        </a:p>
      </dgm:t>
      <dgm:extLst>
        <a:ext uri="{E40237B7-FDA0-4F09-8148-C483321AD2D9}">
          <dgm14:cNvPr xmlns:dgm14="http://schemas.microsoft.com/office/drawing/2010/diagram" id="0" name="" title="Step 1 task description"/>
        </a:ext>
      </dgm:extLst>
    </dgm:pt>
    <dgm:pt modelId="{4C65E2C8-0CBB-4D8C-AD60-6B0105C62B84}" type="parTrans" cxnId="{2D5B3E3B-3EE5-4072-933E-27DF5400591C}">
      <dgm:prSet/>
      <dgm:spPr/>
      <dgm:t>
        <a:bodyPr/>
        <a:lstStyle/>
        <a:p>
          <a:endParaRPr lang="en-US"/>
        </a:p>
      </dgm:t>
    </dgm:pt>
    <dgm:pt modelId="{9A1F3304-AA9E-4FBC-89BA-9095C80E47C9}" type="sibTrans" cxnId="{2D5B3E3B-3EE5-4072-933E-27DF5400591C}">
      <dgm:prSet/>
      <dgm:spPr/>
      <dgm:t>
        <a:bodyPr/>
        <a:lstStyle/>
        <a:p>
          <a:endParaRPr lang="en-US"/>
        </a:p>
      </dgm:t>
    </dgm:pt>
    <dgm:pt modelId="{F6D27D1B-CDCB-481F-B8FA-AB31B2A119DE}">
      <dgm:prSet phldrT="[Text]"/>
      <dgm:spPr/>
      <dgm:t>
        <a:bodyPr/>
        <a:lstStyle/>
        <a:p>
          <a:r>
            <a:rPr lang="en-US" dirty="0" smtClean="0"/>
            <a:t>Next</a:t>
          </a:r>
          <a:endParaRPr lang="en-US" dirty="0"/>
        </a:p>
      </dgm:t>
      <dgm:extLst>
        <a:ext uri="{E40237B7-FDA0-4F09-8148-C483321AD2D9}">
          <dgm14:cNvPr xmlns:dgm14="http://schemas.microsoft.com/office/drawing/2010/diagram" id="0" name="" title="Step 2 title"/>
        </a:ext>
      </dgm:extLst>
    </dgm:pt>
    <dgm:pt modelId="{8A7BF306-8E53-4B16-9E7E-A79AE3DF6BE2}" type="parTrans" cxnId="{A63D53AC-541A-4D09-9620-8B1C8D7B91DE}">
      <dgm:prSet/>
      <dgm:spPr/>
      <dgm:t>
        <a:bodyPr/>
        <a:lstStyle/>
        <a:p>
          <a:endParaRPr lang="en-US"/>
        </a:p>
      </dgm:t>
    </dgm:pt>
    <dgm:pt modelId="{7AEB6639-3258-49E8-8B1F-B4A9C61922BE}" type="sibTrans" cxnId="{A63D53AC-541A-4D09-9620-8B1C8D7B91DE}">
      <dgm:prSet/>
      <dgm:spPr/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title="Arrow pointing from Step 2 to Step 3"/>
        </a:ext>
      </dgm:extLst>
    </dgm:pt>
    <dgm:pt modelId="{0B00F5A8-A0EF-4111-9D86-004317B4F49E}">
      <dgm:prSet phldrT="[Text]" custT="1"/>
      <dgm:spPr/>
      <dgm:t>
        <a:bodyPr/>
        <a:lstStyle/>
        <a:p>
          <a:r>
            <a:rPr lang="en-US" sz="1800" dirty="0" smtClean="0"/>
            <a:t>Check the board to see what you will need from your backpack for the day.</a:t>
          </a:r>
          <a:endParaRPr lang="en-US" sz="1800" dirty="0"/>
        </a:p>
      </dgm:t>
      <dgm:extLst>
        <a:ext uri="{E40237B7-FDA0-4F09-8148-C483321AD2D9}">
          <dgm14:cNvPr xmlns:dgm14="http://schemas.microsoft.com/office/drawing/2010/diagram" id="0" name="" title="Step 2 task description"/>
        </a:ext>
      </dgm:extLst>
    </dgm:pt>
    <dgm:pt modelId="{EC916B99-8D26-4265-B7BE-BB461C68DA5C}" type="parTrans" cxnId="{86F910E7-C9D0-48E5-A3A3-C70127E96FC1}">
      <dgm:prSet/>
      <dgm:spPr/>
      <dgm:t>
        <a:bodyPr/>
        <a:lstStyle/>
        <a:p>
          <a:endParaRPr lang="en-US"/>
        </a:p>
      </dgm:t>
    </dgm:pt>
    <dgm:pt modelId="{CE48C676-980A-4BAC-A3C8-9ABC315DAE51}" type="sibTrans" cxnId="{86F910E7-C9D0-48E5-A3A3-C70127E96FC1}">
      <dgm:prSet/>
      <dgm:spPr/>
      <dgm:t>
        <a:bodyPr/>
        <a:lstStyle/>
        <a:p>
          <a:endParaRPr lang="en-US"/>
        </a:p>
      </dgm:t>
    </dgm:pt>
    <dgm:pt modelId="{58828492-5CEF-4AFE-95CB-5D7E6A18158B}">
      <dgm:prSet phldrT="[Text]"/>
      <dgm:spPr/>
      <dgm:t>
        <a:bodyPr/>
        <a:lstStyle/>
        <a:p>
          <a:r>
            <a:rPr lang="en-US" dirty="0" smtClean="0"/>
            <a:t>Ready!</a:t>
          </a:r>
          <a:endParaRPr lang="en-US" dirty="0"/>
        </a:p>
      </dgm:t>
      <dgm:extLst>
        <a:ext uri="{E40237B7-FDA0-4F09-8148-C483321AD2D9}">
          <dgm14:cNvPr xmlns:dgm14="http://schemas.microsoft.com/office/drawing/2010/diagram" id="0" name="" title="Step 3 title"/>
        </a:ext>
      </dgm:extLst>
    </dgm:pt>
    <dgm:pt modelId="{F664BA43-1B81-496F-A04E-CE4B4A525697}" type="parTrans" cxnId="{ECE9152A-59A8-4A3A-9D34-DB38A074F636}">
      <dgm:prSet/>
      <dgm:spPr/>
      <dgm:t>
        <a:bodyPr/>
        <a:lstStyle/>
        <a:p>
          <a:endParaRPr lang="en-US"/>
        </a:p>
      </dgm:t>
    </dgm:pt>
    <dgm:pt modelId="{2D386477-EC66-449A-8D41-5F8A212C3D8E}" type="sibTrans" cxnId="{ECE9152A-59A8-4A3A-9D34-DB38A074F636}">
      <dgm:prSet/>
      <dgm:spPr/>
      <dgm:t>
        <a:bodyPr/>
        <a:lstStyle/>
        <a:p>
          <a:endParaRPr lang="en-US"/>
        </a:p>
      </dgm:t>
    </dgm:pt>
    <dgm:pt modelId="{68838C34-4D02-49F8-ADD7-BFA90D87B7EA}">
      <dgm:prSet phldrT="[Text]" custT="1"/>
      <dgm:spPr/>
      <dgm:t>
        <a:bodyPr/>
        <a:lstStyle/>
        <a:p>
          <a:r>
            <a:rPr lang="en-US" sz="1800" dirty="0" smtClean="0"/>
            <a:t>Walk quickly and quietly to your seat.</a:t>
          </a:r>
          <a:endParaRPr lang="en-US" sz="1800" dirty="0"/>
        </a:p>
      </dgm:t>
      <dgm:extLst>
        <a:ext uri="{E40237B7-FDA0-4F09-8148-C483321AD2D9}">
          <dgm14:cNvPr xmlns:dgm14="http://schemas.microsoft.com/office/drawing/2010/diagram" id="0" name="" title="Step 3 task description"/>
        </a:ext>
      </dgm:extLst>
    </dgm:pt>
    <dgm:pt modelId="{F2AD00AD-6A23-4C89-A107-68EF5D1F0B94}" type="parTrans" cxnId="{4143D757-8617-4C89-8322-E3B29A1874AF}">
      <dgm:prSet/>
      <dgm:spPr/>
      <dgm:t>
        <a:bodyPr/>
        <a:lstStyle/>
        <a:p>
          <a:endParaRPr lang="en-US"/>
        </a:p>
      </dgm:t>
    </dgm:pt>
    <dgm:pt modelId="{FFC4FCE7-6F2F-4F91-A74A-7C4C32A81657}" type="sibTrans" cxnId="{4143D757-8617-4C89-8322-E3B29A1874AF}">
      <dgm:prSet/>
      <dgm:spPr/>
      <dgm:t>
        <a:bodyPr/>
        <a:lstStyle/>
        <a:p>
          <a:endParaRPr lang="en-US"/>
        </a:p>
      </dgm:t>
    </dgm:pt>
    <dgm:pt modelId="{6E7DBE00-7E5B-46F8-BBA0-CF0079A58E82}">
      <dgm:prSet phldrT="[Text]" custT="1"/>
      <dgm:spPr/>
      <dgm:t>
        <a:bodyPr/>
        <a:lstStyle/>
        <a:p>
          <a:r>
            <a:rPr lang="en-US" sz="1800" dirty="0" smtClean="0"/>
            <a:t>Begin working on Key Terms and Questions worksheet.</a:t>
          </a:r>
          <a:endParaRPr lang="en-US" sz="1800" dirty="0"/>
        </a:p>
      </dgm:t>
    </dgm:pt>
    <dgm:pt modelId="{6FAC7821-43C2-4A12-9638-E9B1BDE7C8D8}" type="parTrans" cxnId="{3D080EE7-BDF0-495B-A4FB-103A296CD73B}">
      <dgm:prSet/>
      <dgm:spPr/>
      <dgm:t>
        <a:bodyPr/>
        <a:lstStyle/>
        <a:p>
          <a:endParaRPr lang="en-US"/>
        </a:p>
      </dgm:t>
    </dgm:pt>
    <dgm:pt modelId="{65147ED7-18A4-49A5-9AEE-066FB0363316}" type="sibTrans" cxnId="{3D080EE7-BDF0-495B-A4FB-103A296CD73B}">
      <dgm:prSet/>
      <dgm:spPr/>
      <dgm:t>
        <a:bodyPr/>
        <a:lstStyle/>
        <a:p>
          <a:endParaRPr lang="en-US"/>
        </a:p>
      </dgm:t>
    </dgm:pt>
    <dgm:pt modelId="{4FFEEFFC-5A9B-4D8D-B9D4-5D4CC1EEACC7}">
      <dgm:prSet phldrT="[Text]" custT="1"/>
      <dgm:spPr/>
      <dgm:t>
        <a:bodyPr/>
        <a:lstStyle/>
        <a:p>
          <a:r>
            <a:rPr lang="en-US" sz="1800" dirty="0" smtClean="0"/>
            <a:t>Remove what you need and place backpack in pan on shelf.</a:t>
          </a:r>
          <a:endParaRPr lang="en-US" sz="1800" dirty="0"/>
        </a:p>
      </dgm:t>
      <dgm:extLst/>
    </dgm:pt>
    <dgm:pt modelId="{E7196A72-0A5D-424B-A970-63616B60C4F8}" type="parTrans" cxnId="{AC28FB92-7031-4C81-8E82-CF7243E7955D}">
      <dgm:prSet/>
      <dgm:spPr/>
    </dgm:pt>
    <dgm:pt modelId="{6140B595-60B1-4CA2-900E-E4DAC4D34F87}" type="sibTrans" cxnId="{AC28FB92-7031-4C81-8E82-CF7243E7955D}">
      <dgm:prSet/>
      <dgm:spPr/>
    </dgm:pt>
    <dgm:pt modelId="{3960CFF8-4383-4382-8D6D-F2A00F508E8D}" type="pres">
      <dgm:prSet presAssocID="{0E9DE493-19D7-4EC9-97C9-5F26233F110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66CFF54-5C8F-47F9-BFD8-D9AF3EADDA3E}" type="pres">
      <dgm:prSet presAssocID="{0E9DE493-19D7-4EC9-97C9-5F26233F1106}" presName="tSp" presStyleCnt="0"/>
      <dgm:spPr/>
    </dgm:pt>
    <dgm:pt modelId="{13688FBD-4079-41FE-A6A2-B5B0F293E6BF}" type="pres">
      <dgm:prSet presAssocID="{0E9DE493-19D7-4EC9-97C9-5F26233F1106}" presName="bSp" presStyleCnt="0"/>
      <dgm:spPr/>
    </dgm:pt>
    <dgm:pt modelId="{224851B6-C14D-49DE-883B-A13003DA4601}" type="pres">
      <dgm:prSet presAssocID="{0E9DE493-19D7-4EC9-97C9-5F26233F1106}" presName="process" presStyleCnt="0"/>
      <dgm:spPr/>
    </dgm:pt>
    <dgm:pt modelId="{1439717B-283C-48FF-AF62-1990F52B6512}" type="pres">
      <dgm:prSet presAssocID="{FB986F71-3126-4196-BD30-74AEDC39A1CA}" presName="composite1" presStyleCnt="0"/>
      <dgm:spPr/>
    </dgm:pt>
    <dgm:pt modelId="{BCCE6711-D1D8-4B2C-917E-41AB5A6114A8}" type="pres">
      <dgm:prSet presAssocID="{FB986F71-3126-4196-BD30-74AEDC39A1CA}" presName="dummyNode1" presStyleLbl="node1" presStyleIdx="0" presStyleCnt="3"/>
      <dgm:spPr/>
    </dgm:pt>
    <dgm:pt modelId="{96015622-8A46-45CF-A72A-2856B699B374}" type="pres">
      <dgm:prSet presAssocID="{FB986F71-3126-4196-BD30-74AEDC39A1CA}" presName="childNode1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E859F2-A9E8-4F95-9161-8EC68F2D30C4}" type="pres">
      <dgm:prSet presAssocID="{FB986F71-3126-4196-BD30-74AEDC39A1CA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8C6CF4-EDEB-4539-A36D-E0355B626199}" type="pres">
      <dgm:prSet presAssocID="{FB986F71-3126-4196-BD30-74AEDC39A1CA}" presName="parentNode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FCD5E9-9E94-4534-BAB4-3DB8EB44E7D0}" type="pres">
      <dgm:prSet presAssocID="{FB986F71-3126-4196-BD30-74AEDC39A1CA}" presName="connSite1" presStyleCnt="0"/>
      <dgm:spPr/>
    </dgm:pt>
    <dgm:pt modelId="{6A63D16E-EEE6-4267-97EA-5AD7D2BC4E84}" type="pres">
      <dgm:prSet presAssocID="{D0B150DF-3AA4-454C-8652-25880449C422}" presName="Name9" presStyleLbl="sibTrans2D1" presStyleIdx="0" presStyleCnt="2" custLinFactNeighborX="-30686" custLinFactNeighborY="-2560"/>
      <dgm:spPr/>
      <dgm:t>
        <a:bodyPr/>
        <a:lstStyle/>
        <a:p>
          <a:endParaRPr lang="en-US"/>
        </a:p>
      </dgm:t>
    </dgm:pt>
    <dgm:pt modelId="{59BAED1E-A4FE-4FA3-8716-57917AF47F38}" type="pres">
      <dgm:prSet presAssocID="{F6D27D1B-CDCB-481F-B8FA-AB31B2A119DE}" presName="composite2" presStyleCnt="0"/>
      <dgm:spPr/>
    </dgm:pt>
    <dgm:pt modelId="{5C833856-7FAF-4B27-932C-67C7D08339F2}" type="pres">
      <dgm:prSet presAssocID="{F6D27D1B-CDCB-481F-B8FA-AB31B2A119DE}" presName="dummyNode2" presStyleLbl="node1" presStyleIdx="0" presStyleCnt="3"/>
      <dgm:spPr/>
    </dgm:pt>
    <dgm:pt modelId="{E83793B4-2C5C-4D90-82FA-E5EE4745664D}" type="pres">
      <dgm:prSet presAssocID="{F6D27D1B-CDCB-481F-B8FA-AB31B2A119DE}" presName="childNode2" presStyleLbl="bgAcc1" presStyleIdx="1" presStyleCnt="3" custScaleY="188791" custLinFactNeighborX="12111" custLinFactNeighborY="1160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FFE978-6FBE-4424-80BE-B9E4B4DD0695}" type="pres">
      <dgm:prSet presAssocID="{F6D27D1B-CDCB-481F-B8FA-AB31B2A119DE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9D1FDE-4DD7-4FA5-8C70-0C747477B66C}" type="pres">
      <dgm:prSet presAssocID="{F6D27D1B-CDCB-481F-B8FA-AB31B2A119DE}" presName="parentNode2" presStyleLbl="node1" presStyleIdx="1" presStyleCnt="3" custLinFactNeighborX="9665" custLinFactNeighborY="-4497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556EF6-41FF-46C6-8829-911BFA533FFE}" type="pres">
      <dgm:prSet presAssocID="{F6D27D1B-CDCB-481F-B8FA-AB31B2A119DE}" presName="connSite2" presStyleCnt="0"/>
      <dgm:spPr/>
    </dgm:pt>
    <dgm:pt modelId="{DC2A0ADB-DCE3-4BF4-9952-0394865777AC}" type="pres">
      <dgm:prSet presAssocID="{7AEB6639-3258-49E8-8B1F-B4A9C61922BE}" presName="Name18" presStyleLbl="sibTrans2D1" presStyleIdx="1" presStyleCnt="2"/>
      <dgm:spPr/>
      <dgm:t>
        <a:bodyPr/>
        <a:lstStyle/>
        <a:p>
          <a:endParaRPr lang="en-US"/>
        </a:p>
      </dgm:t>
    </dgm:pt>
    <dgm:pt modelId="{A874A3A3-A340-4ABC-99B5-7529D4415335}" type="pres">
      <dgm:prSet presAssocID="{58828492-5CEF-4AFE-95CB-5D7E6A18158B}" presName="composite1" presStyleCnt="0"/>
      <dgm:spPr/>
    </dgm:pt>
    <dgm:pt modelId="{14032C0B-60AE-432B-A713-F993D1C4BA8F}" type="pres">
      <dgm:prSet presAssocID="{58828492-5CEF-4AFE-95CB-5D7E6A18158B}" presName="dummyNode1" presStyleLbl="node1" presStyleIdx="1" presStyleCnt="3"/>
      <dgm:spPr/>
    </dgm:pt>
    <dgm:pt modelId="{69C28D3B-E083-42DF-9EA0-916CA12125A9}" type="pres">
      <dgm:prSet presAssocID="{58828492-5CEF-4AFE-95CB-5D7E6A18158B}" presName="childNode1" presStyleLbl="bgAcc1" presStyleIdx="2" presStyleCnt="3" custScaleY="119198" custLinFactNeighborX="-2350" custLinFactNeighborY="-2180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3715D2-C2C2-41EB-BDA3-21230FBA46DB}" type="pres">
      <dgm:prSet presAssocID="{58828492-5CEF-4AFE-95CB-5D7E6A18158B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7F5837-10E2-4FFC-A492-DB8A19EF48CA}" type="pres">
      <dgm:prSet presAssocID="{58828492-5CEF-4AFE-95CB-5D7E6A18158B}" presName="parentNode1" presStyleLbl="node1" presStyleIdx="2" presStyleCnt="3" custLinFactNeighborX="-3097" custLinFactNeighborY="-1391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6A154D-27BB-4CCE-9250-BCDD2CD5C383}" type="pres">
      <dgm:prSet presAssocID="{58828492-5CEF-4AFE-95CB-5D7E6A18158B}" presName="connSite1" presStyleCnt="0"/>
      <dgm:spPr/>
    </dgm:pt>
  </dgm:ptLst>
  <dgm:cxnLst>
    <dgm:cxn modelId="{1423FC72-83C7-4510-8021-28EAEA493E68}" srcId="{0E9DE493-19D7-4EC9-97C9-5F26233F1106}" destId="{FB986F71-3126-4196-BD30-74AEDC39A1CA}" srcOrd="0" destOrd="0" parTransId="{9B3CE34A-9B3E-4D5F-94E0-DFBB94FF5A03}" sibTransId="{D0B150DF-3AA4-454C-8652-25880449C422}"/>
    <dgm:cxn modelId="{A106624A-0005-41D4-B64A-901644325FEA}" type="presOf" srcId="{6E7DBE00-7E5B-46F8-BBA0-CF0079A58E82}" destId="{843715D2-C2C2-41EB-BDA3-21230FBA46DB}" srcOrd="1" destOrd="1" presId="urn:microsoft.com/office/officeart/2005/8/layout/hProcess4"/>
    <dgm:cxn modelId="{AC28FB92-7031-4C81-8E82-CF7243E7955D}" srcId="{F6D27D1B-CDCB-481F-B8FA-AB31B2A119DE}" destId="{4FFEEFFC-5A9B-4D8D-B9D4-5D4CC1EEACC7}" srcOrd="1" destOrd="0" parTransId="{E7196A72-0A5D-424B-A970-63616B60C4F8}" sibTransId="{6140B595-60B1-4CA2-900E-E4DAC4D34F87}"/>
    <dgm:cxn modelId="{4143D757-8617-4C89-8322-E3B29A1874AF}" srcId="{58828492-5CEF-4AFE-95CB-5D7E6A18158B}" destId="{68838C34-4D02-49F8-ADD7-BFA90D87B7EA}" srcOrd="0" destOrd="0" parTransId="{F2AD00AD-6A23-4C89-A107-68EF5D1F0B94}" sibTransId="{FFC4FCE7-6F2F-4F91-A74A-7C4C32A81657}"/>
    <dgm:cxn modelId="{0C99A0E7-7B5A-462A-BC31-41CB3B1D1005}" type="presOf" srcId="{0E9DE493-19D7-4EC9-97C9-5F26233F1106}" destId="{3960CFF8-4383-4382-8D6D-F2A00F508E8D}" srcOrd="0" destOrd="0" presId="urn:microsoft.com/office/officeart/2005/8/layout/hProcess4"/>
    <dgm:cxn modelId="{300E722A-937B-4681-BF9C-7933B3C6956A}" type="presOf" srcId="{F6D27D1B-CDCB-481F-B8FA-AB31B2A119DE}" destId="{029D1FDE-4DD7-4FA5-8C70-0C747477B66C}" srcOrd="0" destOrd="0" presId="urn:microsoft.com/office/officeart/2005/8/layout/hProcess4"/>
    <dgm:cxn modelId="{0DE04CA7-8D0A-42E1-B07A-0D64581626CA}" type="presOf" srcId="{7AEB6639-3258-49E8-8B1F-B4A9C61922BE}" destId="{DC2A0ADB-DCE3-4BF4-9952-0394865777AC}" srcOrd="0" destOrd="0" presId="urn:microsoft.com/office/officeart/2005/8/layout/hProcess4"/>
    <dgm:cxn modelId="{878AE697-35FC-403D-92A3-0B92F7B7EB7A}" type="presOf" srcId="{0B00F5A8-A0EF-4111-9D86-004317B4F49E}" destId="{E83793B4-2C5C-4D90-82FA-E5EE4745664D}" srcOrd="0" destOrd="0" presId="urn:microsoft.com/office/officeart/2005/8/layout/hProcess4"/>
    <dgm:cxn modelId="{E9730C94-0A42-4F8E-B45A-02CE25449719}" type="presOf" srcId="{AB2E8498-CC81-452F-A895-08F3845AA347}" destId="{BFE859F2-A9E8-4F95-9161-8EC68F2D30C4}" srcOrd="1" destOrd="0" presId="urn:microsoft.com/office/officeart/2005/8/layout/hProcess4"/>
    <dgm:cxn modelId="{0731A115-58A3-481B-8A1D-4C0F1D56F785}" type="presOf" srcId="{FB986F71-3126-4196-BD30-74AEDC39A1CA}" destId="{E18C6CF4-EDEB-4539-A36D-E0355B626199}" srcOrd="0" destOrd="0" presId="urn:microsoft.com/office/officeart/2005/8/layout/hProcess4"/>
    <dgm:cxn modelId="{C875BEE4-598B-4FE7-9AAC-474318887EB0}" type="presOf" srcId="{D0B150DF-3AA4-454C-8652-25880449C422}" destId="{6A63D16E-EEE6-4267-97EA-5AD7D2BC4E84}" srcOrd="0" destOrd="0" presId="urn:microsoft.com/office/officeart/2005/8/layout/hProcess4"/>
    <dgm:cxn modelId="{DC0556BF-DB8E-4C8C-A27B-FEA575AE48F1}" type="presOf" srcId="{68838C34-4D02-49F8-ADD7-BFA90D87B7EA}" destId="{843715D2-C2C2-41EB-BDA3-21230FBA46DB}" srcOrd="1" destOrd="0" presId="urn:microsoft.com/office/officeart/2005/8/layout/hProcess4"/>
    <dgm:cxn modelId="{D471B819-4073-4E3C-9113-B036F6BEE43D}" type="presOf" srcId="{4FFEEFFC-5A9B-4D8D-B9D4-5D4CC1EEACC7}" destId="{67FFE978-6FBE-4424-80BE-B9E4B4DD0695}" srcOrd="1" destOrd="1" presId="urn:microsoft.com/office/officeart/2005/8/layout/hProcess4"/>
    <dgm:cxn modelId="{343661A2-B0B7-4B73-B008-51599CD30638}" type="presOf" srcId="{4FFEEFFC-5A9B-4D8D-B9D4-5D4CC1EEACC7}" destId="{E83793B4-2C5C-4D90-82FA-E5EE4745664D}" srcOrd="0" destOrd="1" presId="urn:microsoft.com/office/officeart/2005/8/layout/hProcess4"/>
    <dgm:cxn modelId="{004946A5-CBD1-4C7F-A823-A85DAC245DF7}" type="presOf" srcId="{6E7DBE00-7E5B-46F8-BBA0-CF0079A58E82}" destId="{69C28D3B-E083-42DF-9EA0-916CA12125A9}" srcOrd="0" destOrd="1" presId="urn:microsoft.com/office/officeart/2005/8/layout/hProcess4"/>
    <dgm:cxn modelId="{56878CDA-253E-4C45-8745-6F7C37074EAE}" type="presOf" srcId="{58828492-5CEF-4AFE-95CB-5D7E6A18158B}" destId="{047F5837-10E2-4FFC-A492-DB8A19EF48CA}" srcOrd="0" destOrd="0" presId="urn:microsoft.com/office/officeart/2005/8/layout/hProcess4"/>
    <dgm:cxn modelId="{E113FEAA-1F7F-443C-BD88-38A807CEBD28}" type="presOf" srcId="{0B00F5A8-A0EF-4111-9D86-004317B4F49E}" destId="{67FFE978-6FBE-4424-80BE-B9E4B4DD0695}" srcOrd="1" destOrd="0" presId="urn:microsoft.com/office/officeart/2005/8/layout/hProcess4"/>
    <dgm:cxn modelId="{A63D53AC-541A-4D09-9620-8B1C8D7B91DE}" srcId="{0E9DE493-19D7-4EC9-97C9-5F26233F1106}" destId="{F6D27D1B-CDCB-481F-B8FA-AB31B2A119DE}" srcOrd="1" destOrd="0" parTransId="{8A7BF306-8E53-4B16-9E7E-A79AE3DF6BE2}" sibTransId="{7AEB6639-3258-49E8-8B1F-B4A9C61922BE}"/>
    <dgm:cxn modelId="{3D080EE7-BDF0-495B-A4FB-103A296CD73B}" srcId="{58828492-5CEF-4AFE-95CB-5D7E6A18158B}" destId="{6E7DBE00-7E5B-46F8-BBA0-CF0079A58E82}" srcOrd="1" destOrd="0" parTransId="{6FAC7821-43C2-4A12-9638-E9B1BDE7C8D8}" sibTransId="{65147ED7-18A4-49A5-9AEE-066FB0363316}"/>
    <dgm:cxn modelId="{1BE66046-E00C-4ECF-A4C7-64A3E9346530}" type="presOf" srcId="{68838C34-4D02-49F8-ADD7-BFA90D87B7EA}" destId="{69C28D3B-E083-42DF-9EA0-916CA12125A9}" srcOrd="0" destOrd="0" presId="urn:microsoft.com/office/officeart/2005/8/layout/hProcess4"/>
    <dgm:cxn modelId="{86F910E7-C9D0-48E5-A3A3-C70127E96FC1}" srcId="{F6D27D1B-CDCB-481F-B8FA-AB31B2A119DE}" destId="{0B00F5A8-A0EF-4111-9D86-004317B4F49E}" srcOrd="0" destOrd="0" parTransId="{EC916B99-8D26-4265-B7BE-BB461C68DA5C}" sibTransId="{CE48C676-980A-4BAC-A3C8-9ABC315DAE51}"/>
    <dgm:cxn modelId="{ECE9152A-59A8-4A3A-9D34-DB38A074F636}" srcId="{0E9DE493-19D7-4EC9-97C9-5F26233F1106}" destId="{58828492-5CEF-4AFE-95CB-5D7E6A18158B}" srcOrd="2" destOrd="0" parTransId="{F664BA43-1B81-496F-A04E-CE4B4A525697}" sibTransId="{2D386477-EC66-449A-8D41-5F8A212C3D8E}"/>
    <dgm:cxn modelId="{792CF8D9-766B-49FE-B851-31297691E0C7}" type="presOf" srcId="{AB2E8498-CC81-452F-A895-08F3845AA347}" destId="{96015622-8A46-45CF-A72A-2856B699B374}" srcOrd="0" destOrd="0" presId="urn:microsoft.com/office/officeart/2005/8/layout/hProcess4"/>
    <dgm:cxn modelId="{2D5B3E3B-3EE5-4072-933E-27DF5400591C}" srcId="{FB986F71-3126-4196-BD30-74AEDC39A1CA}" destId="{AB2E8498-CC81-452F-A895-08F3845AA347}" srcOrd="0" destOrd="0" parTransId="{4C65E2C8-0CBB-4D8C-AD60-6B0105C62B84}" sibTransId="{9A1F3304-AA9E-4FBC-89BA-9095C80E47C9}"/>
    <dgm:cxn modelId="{7BE7AED0-385C-460E-A868-06962FF7BF4D}" type="presParOf" srcId="{3960CFF8-4383-4382-8D6D-F2A00F508E8D}" destId="{366CFF54-5C8F-47F9-BFD8-D9AF3EADDA3E}" srcOrd="0" destOrd="0" presId="urn:microsoft.com/office/officeart/2005/8/layout/hProcess4"/>
    <dgm:cxn modelId="{7C708C67-6B57-4F62-BFC8-44484A4BB8C4}" type="presParOf" srcId="{3960CFF8-4383-4382-8D6D-F2A00F508E8D}" destId="{13688FBD-4079-41FE-A6A2-B5B0F293E6BF}" srcOrd="1" destOrd="0" presId="urn:microsoft.com/office/officeart/2005/8/layout/hProcess4"/>
    <dgm:cxn modelId="{697CCE2B-9683-4DC0-A208-89C15D73093F}" type="presParOf" srcId="{3960CFF8-4383-4382-8D6D-F2A00F508E8D}" destId="{224851B6-C14D-49DE-883B-A13003DA4601}" srcOrd="2" destOrd="0" presId="urn:microsoft.com/office/officeart/2005/8/layout/hProcess4"/>
    <dgm:cxn modelId="{FB980B6C-7B77-4691-82C5-788FE8D96E48}" type="presParOf" srcId="{224851B6-C14D-49DE-883B-A13003DA4601}" destId="{1439717B-283C-48FF-AF62-1990F52B6512}" srcOrd="0" destOrd="0" presId="urn:microsoft.com/office/officeart/2005/8/layout/hProcess4"/>
    <dgm:cxn modelId="{77B1C0E7-D435-456C-A00F-39975DCDAA0B}" type="presParOf" srcId="{1439717B-283C-48FF-AF62-1990F52B6512}" destId="{BCCE6711-D1D8-4B2C-917E-41AB5A6114A8}" srcOrd="0" destOrd="0" presId="urn:microsoft.com/office/officeart/2005/8/layout/hProcess4"/>
    <dgm:cxn modelId="{983A13E1-DBFA-4048-8932-72A07B33F957}" type="presParOf" srcId="{1439717B-283C-48FF-AF62-1990F52B6512}" destId="{96015622-8A46-45CF-A72A-2856B699B374}" srcOrd="1" destOrd="0" presId="urn:microsoft.com/office/officeart/2005/8/layout/hProcess4"/>
    <dgm:cxn modelId="{9E4D9DC2-5878-4DF4-8197-C19BA06D0937}" type="presParOf" srcId="{1439717B-283C-48FF-AF62-1990F52B6512}" destId="{BFE859F2-A9E8-4F95-9161-8EC68F2D30C4}" srcOrd="2" destOrd="0" presId="urn:microsoft.com/office/officeart/2005/8/layout/hProcess4"/>
    <dgm:cxn modelId="{5175F6D1-9CB0-4593-BAC3-692D80EF050C}" type="presParOf" srcId="{1439717B-283C-48FF-AF62-1990F52B6512}" destId="{E18C6CF4-EDEB-4539-A36D-E0355B626199}" srcOrd="3" destOrd="0" presId="urn:microsoft.com/office/officeart/2005/8/layout/hProcess4"/>
    <dgm:cxn modelId="{43BDCF09-31AC-43B0-805E-DD1025F260DD}" type="presParOf" srcId="{1439717B-283C-48FF-AF62-1990F52B6512}" destId="{D9FCD5E9-9E94-4534-BAB4-3DB8EB44E7D0}" srcOrd="4" destOrd="0" presId="urn:microsoft.com/office/officeart/2005/8/layout/hProcess4"/>
    <dgm:cxn modelId="{6A5928FD-0A79-4F7E-879C-5F088F4602E9}" type="presParOf" srcId="{224851B6-C14D-49DE-883B-A13003DA4601}" destId="{6A63D16E-EEE6-4267-97EA-5AD7D2BC4E84}" srcOrd="1" destOrd="0" presId="urn:microsoft.com/office/officeart/2005/8/layout/hProcess4"/>
    <dgm:cxn modelId="{1C0B2966-A4D5-49CC-B7F2-A121C5C9817C}" type="presParOf" srcId="{224851B6-C14D-49DE-883B-A13003DA4601}" destId="{59BAED1E-A4FE-4FA3-8716-57917AF47F38}" srcOrd="2" destOrd="0" presId="urn:microsoft.com/office/officeart/2005/8/layout/hProcess4"/>
    <dgm:cxn modelId="{FE2DC098-A539-4BB8-8D74-C108718A6D23}" type="presParOf" srcId="{59BAED1E-A4FE-4FA3-8716-57917AF47F38}" destId="{5C833856-7FAF-4B27-932C-67C7D08339F2}" srcOrd="0" destOrd="0" presId="urn:microsoft.com/office/officeart/2005/8/layout/hProcess4"/>
    <dgm:cxn modelId="{16AAA183-E1A3-4ECF-997A-81333DC4EFCA}" type="presParOf" srcId="{59BAED1E-A4FE-4FA3-8716-57917AF47F38}" destId="{E83793B4-2C5C-4D90-82FA-E5EE4745664D}" srcOrd="1" destOrd="0" presId="urn:microsoft.com/office/officeart/2005/8/layout/hProcess4"/>
    <dgm:cxn modelId="{A310F834-0A95-4F4E-9CFF-8ED098D6F853}" type="presParOf" srcId="{59BAED1E-A4FE-4FA3-8716-57917AF47F38}" destId="{67FFE978-6FBE-4424-80BE-B9E4B4DD0695}" srcOrd="2" destOrd="0" presId="urn:microsoft.com/office/officeart/2005/8/layout/hProcess4"/>
    <dgm:cxn modelId="{FC3C9877-F1AB-4630-B09D-E2422D71C1B2}" type="presParOf" srcId="{59BAED1E-A4FE-4FA3-8716-57917AF47F38}" destId="{029D1FDE-4DD7-4FA5-8C70-0C747477B66C}" srcOrd="3" destOrd="0" presId="urn:microsoft.com/office/officeart/2005/8/layout/hProcess4"/>
    <dgm:cxn modelId="{0C23CC14-2827-4D42-B3F2-24A9658D4CA9}" type="presParOf" srcId="{59BAED1E-A4FE-4FA3-8716-57917AF47F38}" destId="{C2556EF6-41FF-46C6-8829-911BFA533FFE}" srcOrd="4" destOrd="0" presId="urn:microsoft.com/office/officeart/2005/8/layout/hProcess4"/>
    <dgm:cxn modelId="{03B78875-546F-4B9E-B138-1C0FF132346D}" type="presParOf" srcId="{224851B6-C14D-49DE-883B-A13003DA4601}" destId="{DC2A0ADB-DCE3-4BF4-9952-0394865777AC}" srcOrd="3" destOrd="0" presId="urn:microsoft.com/office/officeart/2005/8/layout/hProcess4"/>
    <dgm:cxn modelId="{470A6CA6-A9CE-464F-84DB-5DC13565A2C8}" type="presParOf" srcId="{224851B6-C14D-49DE-883B-A13003DA4601}" destId="{A874A3A3-A340-4ABC-99B5-7529D4415335}" srcOrd="4" destOrd="0" presId="urn:microsoft.com/office/officeart/2005/8/layout/hProcess4"/>
    <dgm:cxn modelId="{F6B1C4DA-988E-4055-9765-306F5A98CD06}" type="presParOf" srcId="{A874A3A3-A340-4ABC-99B5-7529D4415335}" destId="{14032C0B-60AE-432B-A713-F993D1C4BA8F}" srcOrd="0" destOrd="0" presId="urn:microsoft.com/office/officeart/2005/8/layout/hProcess4"/>
    <dgm:cxn modelId="{F9FB30AF-82A1-4872-8383-99625B6C2D69}" type="presParOf" srcId="{A874A3A3-A340-4ABC-99B5-7529D4415335}" destId="{69C28D3B-E083-42DF-9EA0-916CA12125A9}" srcOrd="1" destOrd="0" presId="urn:microsoft.com/office/officeart/2005/8/layout/hProcess4"/>
    <dgm:cxn modelId="{16665CFF-3E48-4ABD-A683-4C6BF569EDAE}" type="presParOf" srcId="{A874A3A3-A340-4ABC-99B5-7529D4415335}" destId="{843715D2-C2C2-41EB-BDA3-21230FBA46DB}" srcOrd="2" destOrd="0" presId="urn:microsoft.com/office/officeart/2005/8/layout/hProcess4"/>
    <dgm:cxn modelId="{A27E2538-F421-4EB9-A2F6-3C451A831951}" type="presParOf" srcId="{A874A3A3-A340-4ABC-99B5-7529D4415335}" destId="{047F5837-10E2-4FFC-A492-DB8A19EF48CA}" srcOrd="3" destOrd="0" presId="urn:microsoft.com/office/officeart/2005/8/layout/hProcess4"/>
    <dgm:cxn modelId="{043CCFDB-C988-4DED-8C9A-2A3B586895E5}" type="presParOf" srcId="{A874A3A3-A340-4ABC-99B5-7529D4415335}" destId="{7D6A154D-27BB-4CCE-9250-BCDD2CD5C383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F953A57-79D0-4CD1-9BA7-C6C2A8AA35C1}" type="doc">
      <dgm:prSet loTypeId="urn:microsoft.com/office/officeart/2005/8/layout/hProcess9" loCatId="process" qsTypeId="urn:microsoft.com/office/officeart/2005/8/quickstyle/simple1" qsCatId="simple" csTypeId="urn:microsoft.com/office/officeart/2005/8/colors/colorful1" csCatId="colorful" phldr="1"/>
      <dgm:spPr/>
    </dgm:pt>
    <dgm:pt modelId="{99E5508A-07C2-4210-BD1C-C59EBF1C3855}">
      <dgm:prSet phldrT="[Text]"/>
      <dgm:spPr/>
      <dgm:t>
        <a:bodyPr/>
        <a:lstStyle/>
        <a:p>
          <a:r>
            <a:rPr lang="en-US" dirty="0" smtClean="0"/>
            <a:t>Binder</a:t>
          </a:r>
          <a:endParaRPr lang="en-US" dirty="0"/>
        </a:p>
      </dgm:t>
    </dgm:pt>
    <dgm:pt modelId="{F62CF71D-6BD4-4A4B-9AED-F4CD1BA8773E}" type="parTrans" cxnId="{40FB557A-411F-41C2-A528-F9DB2B88F479}">
      <dgm:prSet/>
      <dgm:spPr/>
      <dgm:t>
        <a:bodyPr/>
        <a:lstStyle/>
        <a:p>
          <a:endParaRPr lang="en-US"/>
        </a:p>
      </dgm:t>
    </dgm:pt>
    <dgm:pt modelId="{D710B190-7965-49C8-8106-F76D20A45EFE}" type="sibTrans" cxnId="{40FB557A-411F-41C2-A528-F9DB2B88F479}">
      <dgm:prSet/>
      <dgm:spPr/>
      <dgm:t>
        <a:bodyPr/>
        <a:lstStyle/>
        <a:p>
          <a:endParaRPr lang="en-US"/>
        </a:p>
      </dgm:t>
    </dgm:pt>
    <dgm:pt modelId="{37C7C7FD-6ED1-4587-AAD9-C75C6F527D08}">
      <dgm:prSet phldrT="[Text]"/>
      <dgm:spPr/>
      <dgm:t>
        <a:bodyPr/>
        <a:lstStyle/>
        <a:p>
          <a:r>
            <a:rPr lang="en-US" dirty="0" smtClean="0"/>
            <a:t>Pencil &amp; Eraser</a:t>
          </a:r>
          <a:endParaRPr lang="en-US" dirty="0"/>
        </a:p>
      </dgm:t>
    </dgm:pt>
    <dgm:pt modelId="{50A19F0F-1FBF-4DC0-8DCC-AB1C92016D39}" type="parTrans" cxnId="{CD64B167-B6E7-424D-9074-D760BB6AAF9E}">
      <dgm:prSet/>
      <dgm:spPr/>
      <dgm:t>
        <a:bodyPr/>
        <a:lstStyle/>
        <a:p>
          <a:endParaRPr lang="en-US"/>
        </a:p>
      </dgm:t>
    </dgm:pt>
    <dgm:pt modelId="{92CDB6E5-6543-45A9-9DD4-3D7B7AB7DA2A}" type="sibTrans" cxnId="{CD64B167-B6E7-424D-9074-D760BB6AAF9E}">
      <dgm:prSet/>
      <dgm:spPr/>
      <dgm:t>
        <a:bodyPr/>
        <a:lstStyle/>
        <a:p>
          <a:endParaRPr lang="en-US"/>
        </a:p>
      </dgm:t>
    </dgm:pt>
    <dgm:pt modelId="{160554AD-205D-43F7-8A95-0D8ECAB64AC2}">
      <dgm:prSet phldrT="[Text]"/>
      <dgm:spPr/>
      <dgm:t>
        <a:bodyPr/>
        <a:lstStyle/>
        <a:p>
          <a:r>
            <a:rPr lang="en-US" dirty="0" smtClean="0"/>
            <a:t>Assignment</a:t>
          </a:r>
          <a:endParaRPr lang="en-US" dirty="0"/>
        </a:p>
      </dgm:t>
    </dgm:pt>
    <dgm:pt modelId="{DBDD0A84-B134-43E8-9C0C-2F0DB130150E}" type="parTrans" cxnId="{FCF7DDB0-3220-4401-88BF-3ADCC7FDA477}">
      <dgm:prSet/>
      <dgm:spPr/>
      <dgm:t>
        <a:bodyPr/>
        <a:lstStyle/>
        <a:p>
          <a:endParaRPr lang="en-US"/>
        </a:p>
      </dgm:t>
    </dgm:pt>
    <dgm:pt modelId="{5A808794-A58E-4B37-B467-4E1FF7264FE3}" type="sibTrans" cxnId="{FCF7DDB0-3220-4401-88BF-3ADCC7FDA477}">
      <dgm:prSet/>
      <dgm:spPr/>
      <dgm:t>
        <a:bodyPr/>
        <a:lstStyle/>
        <a:p>
          <a:endParaRPr lang="en-US"/>
        </a:p>
      </dgm:t>
    </dgm:pt>
    <dgm:pt modelId="{ED8486D6-2EF1-4B55-8B64-710B5418B5A1}" type="pres">
      <dgm:prSet presAssocID="{BF953A57-79D0-4CD1-9BA7-C6C2A8AA35C1}" presName="CompostProcess" presStyleCnt="0">
        <dgm:presLayoutVars>
          <dgm:dir/>
          <dgm:resizeHandles val="exact"/>
        </dgm:presLayoutVars>
      </dgm:prSet>
      <dgm:spPr/>
    </dgm:pt>
    <dgm:pt modelId="{E8C44391-0FAD-4BA7-B977-9D1D1ED30290}" type="pres">
      <dgm:prSet presAssocID="{BF953A57-79D0-4CD1-9BA7-C6C2A8AA35C1}" presName="arrow" presStyleLbl="bgShp" presStyleIdx="0" presStyleCnt="1"/>
      <dgm:spPr/>
    </dgm:pt>
    <dgm:pt modelId="{8D5F2A13-ADB7-45B9-996C-BFDEBD0054A1}" type="pres">
      <dgm:prSet presAssocID="{BF953A57-79D0-4CD1-9BA7-C6C2A8AA35C1}" presName="linearProcess" presStyleCnt="0"/>
      <dgm:spPr/>
    </dgm:pt>
    <dgm:pt modelId="{915F4F95-4100-49FB-9355-586E05416E94}" type="pres">
      <dgm:prSet presAssocID="{99E5508A-07C2-4210-BD1C-C59EBF1C3855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B29949-4414-4DEB-A557-999003C920BA}" type="pres">
      <dgm:prSet presAssocID="{D710B190-7965-49C8-8106-F76D20A45EFE}" presName="sibTrans" presStyleCnt="0"/>
      <dgm:spPr/>
    </dgm:pt>
    <dgm:pt modelId="{B19EF10C-6396-40BE-9DB0-E2CC0FB5E6AD}" type="pres">
      <dgm:prSet presAssocID="{37C7C7FD-6ED1-4587-AAD9-C75C6F527D08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20E259-B107-452D-A0E6-D350D6136E4A}" type="pres">
      <dgm:prSet presAssocID="{92CDB6E5-6543-45A9-9DD4-3D7B7AB7DA2A}" presName="sibTrans" presStyleCnt="0"/>
      <dgm:spPr/>
    </dgm:pt>
    <dgm:pt modelId="{602F6AB4-E3C9-4A7A-87BD-34A81C092031}" type="pres">
      <dgm:prSet presAssocID="{160554AD-205D-43F7-8A95-0D8ECAB64AC2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0FB557A-411F-41C2-A528-F9DB2B88F479}" srcId="{BF953A57-79D0-4CD1-9BA7-C6C2A8AA35C1}" destId="{99E5508A-07C2-4210-BD1C-C59EBF1C3855}" srcOrd="0" destOrd="0" parTransId="{F62CF71D-6BD4-4A4B-9AED-F4CD1BA8773E}" sibTransId="{D710B190-7965-49C8-8106-F76D20A45EFE}"/>
    <dgm:cxn modelId="{351C8015-6887-4A8E-A16C-08AF3CAAFF82}" type="presOf" srcId="{37C7C7FD-6ED1-4587-AAD9-C75C6F527D08}" destId="{B19EF10C-6396-40BE-9DB0-E2CC0FB5E6AD}" srcOrd="0" destOrd="0" presId="urn:microsoft.com/office/officeart/2005/8/layout/hProcess9"/>
    <dgm:cxn modelId="{CD64B167-B6E7-424D-9074-D760BB6AAF9E}" srcId="{BF953A57-79D0-4CD1-9BA7-C6C2A8AA35C1}" destId="{37C7C7FD-6ED1-4587-AAD9-C75C6F527D08}" srcOrd="1" destOrd="0" parTransId="{50A19F0F-1FBF-4DC0-8DCC-AB1C92016D39}" sibTransId="{92CDB6E5-6543-45A9-9DD4-3D7B7AB7DA2A}"/>
    <dgm:cxn modelId="{FCF7DDB0-3220-4401-88BF-3ADCC7FDA477}" srcId="{BF953A57-79D0-4CD1-9BA7-C6C2A8AA35C1}" destId="{160554AD-205D-43F7-8A95-0D8ECAB64AC2}" srcOrd="2" destOrd="0" parTransId="{DBDD0A84-B134-43E8-9C0C-2F0DB130150E}" sibTransId="{5A808794-A58E-4B37-B467-4E1FF7264FE3}"/>
    <dgm:cxn modelId="{14829A47-60F7-4BFA-8A11-0BEBE9532B2D}" type="presOf" srcId="{160554AD-205D-43F7-8A95-0D8ECAB64AC2}" destId="{602F6AB4-E3C9-4A7A-87BD-34A81C092031}" srcOrd="0" destOrd="0" presId="urn:microsoft.com/office/officeart/2005/8/layout/hProcess9"/>
    <dgm:cxn modelId="{7B953CC7-DC42-4E1D-9F46-87FF6A10C015}" type="presOf" srcId="{99E5508A-07C2-4210-BD1C-C59EBF1C3855}" destId="{915F4F95-4100-49FB-9355-586E05416E94}" srcOrd="0" destOrd="0" presId="urn:microsoft.com/office/officeart/2005/8/layout/hProcess9"/>
    <dgm:cxn modelId="{8CF7847B-48D5-4062-8AC0-EDBCDAF55085}" type="presOf" srcId="{BF953A57-79D0-4CD1-9BA7-C6C2A8AA35C1}" destId="{ED8486D6-2EF1-4B55-8B64-710B5418B5A1}" srcOrd="0" destOrd="0" presId="urn:microsoft.com/office/officeart/2005/8/layout/hProcess9"/>
    <dgm:cxn modelId="{4F20FB07-5EC7-4519-AE72-CF85F8FBA7DD}" type="presParOf" srcId="{ED8486D6-2EF1-4B55-8B64-710B5418B5A1}" destId="{E8C44391-0FAD-4BA7-B977-9D1D1ED30290}" srcOrd="0" destOrd="0" presId="urn:microsoft.com/office/officeart/2005/8/layout/hProcess9"/>
    <dgm:cxn modelId="{D8D67796-9BA1-44BF-82FA-2C41C5F4BFDD}" type="presParOf" srcId="{ED8486D6-2EF1-4B55-8B64-710B5418B5A1}" destId="{8D5F2A13-ADB7-45B9-996C-BFDEBD0054A1}" srcOrd="1" destOrd="0" presId="urn:microsoft.com/office/officeart/2005/8/layout/hProcess9"/>
    <dgm:cxn modelId="{C22209DA-8601-462C-9B2F-DE1B3999AEB8}" type="presParOf" srcId="{8D5F2A13-ADB7-45B9-996C-BFDEBD0054A1}" destId="{915F4F95-4100-49FB-9355-586E05416E94}" srcOrd="0" destOrd="0" presId="urn:microsoft.com/office/officeart/2005/8/layout/hProcess9"/>
    <dgm:cxn modelId="{70D88049-D814-4F5B-9269-000078FEEDDC}" type="presParOf" srcId="{8D5F2A13-ADB7-45B9-996C-BFDEBD0054A1}" destId="{8DB29949-4414-4DEB-A557-999003C920BA}" srcOrd="1" destOrd="0" presId="urn:microsoft.com/office/officeart/2005/8/layout/hProcess9"/>
    <dgm:cxn modelId="{75D4A7CE-EA05-4A45-8227-B64ADE213EE1}" type="presParOf" srcId="{8D5F2A13-ADB7-45B9-996C-BFDEBD0054A1}" destId="{B19EF10C-6396-40BE-9DB0-E2CC0FB5E6AD}" srcOrd="2" destOrd="0" presId="urn:microsoft.com/office/officeart/2005/8/layout/hProcess9"/>
    <dgm:cxn modelId="{A2DD008C-593A-406B-B8A7-C19669CC07BC}" type="presParOf" srcId="{8D5F2A13-ADB7-45B9-996C-BFDEBD0054A1}" destId="{4A20E259-B107-452D-A0E6-D350D6136E4A}" srcOrd="3" destOrd="0" presId="urn:microsoft.com/office/officeart/2005/8/layout/hProcess9"/>
    <dgm:cxn modelId="{56D1F55B-2543-42BA-8D7B-86933D2AA13A}" type="presParOf" srcId="{8D5F2A13-ADB7-45B9-996C-BFDEBD0054A1}" destId="{602F6AB4-E3C9-4A7A-87BD-34A81C092031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FCBCF6F-E71F-4AFE-BAEF-AF55AB38E235}" type="doc">
      <dgm:prSet loTypeId="urn:microsoft.com/office/officeart/2005/8/layout/hList3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CABACD8-C487-4F79-9C43-02C43E833CA8}">
      <dgm:prSet phldrT="[Text]"/>
      <dgm:spPr/>
      <dgm:t>
        <a:bodyPr/>
        <a:lstStyle/>
        <a:p>
          <a:r>
            <a:rPr lang="en-US" dirty="0" smtClean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Binder Organization</a:t>
          </a:r>
          <a:r>
            <a:rPr lang="en-US" dirty="0" smtClean="0"/>
            <a:t>	</a:t>
          </a:r>
          <a:endParaRPr lang="en-US" dirty="0"/>
        </a:p>
      </dgm:t>
    </dgm:pt>
    <dgm:pt modelId="{2658BDC8-B005-4D8E-8730-67F628216D3A}" type="parTrans" cxnId="{5B694233-2EDF-4B29-9483-C8B7FA0426E0}">
      <dgm:prSet/>
      <dgm:spPr/>
      <dgm:t>
        <a:bodyPr/>
        <a:lstStyle/>
        <a:p>
          <a:endParaRPr lang="en-US"/>
        </a:p>
      </dgm:t>
    </dgm:pt>
    <dgm:pt modelId="{D8783DD8-1295-473D-B84A-68B55FE7F6CF}" type="sibTrans" cxnId="{5B694233-2EDF-4B29-9483-C8B7FA0426E0}">
      <dgm:prSet/>
      <dgm:spPr/>
      <dgm:t>
        <a:bodyPr/>
        <a:lstStyle/>
        <a:p>
          <a:endParaRPr lang="en-US"/>
        </a:p>
      </dgm:t>
    </dgm:pt>
    <dgm:pt modelId="{A4051050-BFEA-409E-93EE-131CAC830BDE}">
      <dgm:prSet phldrT="[Text]"/>
      <dgm:spPr/>
      <dgm:t>
        <a:bodyPr/>
        <a:lstStyle/>
        <a:p>
          <a:pPr algn="ctr"/>
          <a:r>
            <a:rPr lang="en-US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Section 1</a:t>
          </a:r>
        </a:p>
        <a:p>
          <a:pPr algn="ctr"/>
          <a:r>
            <a: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Warm ups</a:t>
          </a:r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75B0B31-8878-403D-8123-AE4913532608}" type="parTrans" cxnId="{815A9CF1-2E44-4EBA-B0BE-A40F4AD21DD5}">
      <dgm:prSet/>
      <dgm:spPr/>
      <dgm:t>
        <a:bodyPr/>
        <a:lstStyle/>
        <a:p>
          <a:endParaRPr lang="en-US"/>
        </a:p>
      </dgm:t>
    </dgm:pt>
    <dgm:pt modelId="{43604F67-B9D9-45EE-AE2C-865DCAFC3828}" type="sibTrans" cxnId="{815A9CF1-2E44-4EBA-B0BE-A40F4AD21DD5}">
      <dgm:prSet/>
      <dgm:spPr/>
      <dgm:t>
        <a:bodyPr/>
        <a:lstStyle/>
        <a:p>
          <a:endParaRPr lang="en-US"/>
        </a:p>
      </dgm:t>
    </dgm:pt>
    <dgm:pt modelId="{314B127A-F096-4517-9F99-06391331DCE0}">
      <dgm:prSet phldrT="[Text]"/>
      <dgm:spPr/>
      <dgm:t>
        <a:bodyPr/>
        <a:lstStyle/>
        <a:p>
          <a:r>
            <a:rPr lang="en-US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Section 2</a:t>
          </a:r>
        </a:p>
        <a:p>
          <a:r>
            <a: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Notes &amp; Worksheets</a:t>
          </a:r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525F419-C974-4BE2-9288-C7DD95F3BEBD}" type="parTrans" cxnId="{AE660927-9496-4FB5-AA8F-09CF3360C145}">
      <dgm:prSet/>
      <dgm:spPr/>
      <dgm:t>
        <a:bodyPr/>
        <a:lstStyle/>
        <a:p>
          <a:endParaRPr lang="en-US"/>
        </a:p>
      </dgm:t>
    </dgm:pt>
    <dgm:pt modelId="{7AFC97F2-0A5D-494C-A76E-3D1F9A530011}" type="sibTrans" cxnId="{AE660927-9496-4FB5-AA8F-09CF3360C145}">
      <dgm:prSet/>
      <dgm:spPr/>
      <dgm:t>
        <a:bodyPr/>
        <a:lstStyle/>
        <a:p>
          <a:endParaRPr lang="en-US"/>
        </a:p>
      </dgm:t>
    </dgm:pt>
    <dgm:pt modelId="{71E32BBE-A39E-42D2-9D8B-4B17C35E8EF9}">
      <dgm:prSet phldrT="[Text]"/>
      <dgm:spPr/>
      <dgm:t>
        <a:bodyPr/>
        <a:lstStyle/>
        <a:p>
          <a:r>
            <a:rPr lang="en-US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Section 3</a:t>
          </a:r>
        </a:p>
        <a:p>
          <a:r>
            <a: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Graded Work</a:t>
          </a:r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19BA1D0-8D8D-4547-8902-2B0310E23FA4}" type="parTrans" cxnId="{14245FF9-13E3-47C4-8319-FB4D7BCF7569}">
      <dgm:prSet/>
      <dgm:spPr/>
      <dgm:t>
        <a:bodyPr/>
        <a:lstStyle/>
        <a:p>
          <a:endParaRPr lang="en-US"/>
        </a:p>
      </dgm:t>
    </dgm:pt>
    <dgm:pt modelId="{EE017935-94E5-4F08-A4B7-5566EE61B04B}" type="sibTrans" cxnId="{14245FF9-13E3-47C4-8319-FB4D7BCF7569}">
      <dgm:prSet/>
      <dgm:spPr/>
      <dgm:t>
        <a:bodyPr/>
        <a:lstStyle/>
        <a:p>
          <a:endParaRPr lang="en-US"/>
        </a:p>
      </dgm:t>
    </dgm:pt>
    <dgm:pt modelId="{39864483-A5CA-43EB-891F-111A1E29B116}" type="pres">
      <dgm:prSet presAssocID="{8FCBCF6F-E71F-4AFE-BAEF-AF55AB38E235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1304EE6-3B3D-4715-9452-9F2718DB2A85}" type="pres">
      <dgm:prSet presAssocID="{9CABACD8-C487-4F79-9C43-02C43E833CA8}" presName="roof" presStyleLbl="dkBgShp" presStyleIdx="0" presStyleCnt="2" custLinFactNeighborX="-834" custLinFactNeighborY="-12346"/>
      <dgm:spPr/>
      <dgm:t>
        <a:bodyPr/>
        <a:lstStyle/>
        <a:p>
          <a:endParaRPr lang="en-US"/>
        </a:p>
      </dgm:t>
    </dgm:pt>
    <dgm:pt modelId="{8EDB38A1-2BE9-4CE9-BFCA-9118364FF8C3}" type="pres">
      <dgm:prSet presAssocID="{9CABACD8-C487-4F79-9C43-02C43E833CA8}" presName="pillars" presStyleCnt="0"/>
      <dgm:spPr/>
    </dgm:pt>
    <dgm:pt modelId="{C19D5480-A428-49ED-A299-F28EEF445720}" type="pres">
      <dgm:prSet presAssocID="{9CABACD8-C487-4F79-9C43-02C43E833CA8}" presName="pillar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64FBF0-8871-4097-9399-52B9AD7135C1}" type="pres">
      <dgm:prSet presAssocID="{314B127A-F096-4517-9F99-06391331DCE0}" presName="pillar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DB33DB-B84B-4C8D-A10B-E5DEFB1A3CDE}" type="pres">
      <dgm:prSet presAssocID="{71E32BBE-A39E-42D2-9D8B-4B17C35E8EF9}" presName="pillar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15C501-17F2-4E28-AB69-84E4A53BB588}" type="pres">
      <dgm:prSet presAssocID="{9CABACD8-C487-4F79-9C43-02C43E833CA8}" presName="base" presStyleLbl="dkBgShp" presStyleIdx="1" presStyleCnt="2"/>
      <dgm:spPr/>
    </dgm:pt>
  </dgm:ptLst>
  <dgm:cxnLst>
    <dgm:cxn modelId="{CF123C59-62DD-42F2-B671-F5B9E0C51244}" type="presOf" srcId="{8FCBCF6F-E71F-4AFE-BAEF-AF55AB38E235}" destId="{39864483-A5CA-43EB-891F-111A1E29B116}" srcOrd="0" destOrd="0" presId="urn:microsoft.com/office/officeart/2005/8/layout/hList3"/>
    <dgm:cxn modelId="{14245FF9-13E3-47C4-8319-FB4D7BCF7569}" srcId="{9CABACD8-C487-4F79-9C43-02C43E833CA8}" destId="{71E32BBE-A39E-42D2-9D8B-4B17C35E8EF9}" srcOrd="2" destOrd="0" parTransId="{119BA1D0-8D8D-4547-8902-2B0310E23FA4}" sibTransId="{EE017935-94E5-4F08-A4B7-5566EE61B04B}"/>
    <dgm:cxn modelId="{B5710BCA-4854-4D4B-9F6E-02C027543AA7}" type="presOf" srcId="{314B127A-F096-4517-9F99-06391331DCE0}" destId="{8364FBF0-8871-4097-9399-52B9AD7135C1}" srcOrd="0" destOrd="0" presId="urn:microsoft.com/office/officeart/2005/8/layout/hList3"/>
    <dgm:cxn modelId="{5B694233-2EDF-4B29-9483-C8B7FA0426E0}" srcId="{8FCBCF6F-E71F-4AFE-BAEF-AF55AB38E235}" destId="{9CABACD8-C487-4F79-9C43-02C43E833CA8}" srcOrd="0" destOrd="0" parTransId="{2658BDC8-B005-4D8E-8730-67F628216D3A}" sibTransId="{D8783DD8-1295-473D-B84A-68B55FE7F6CF}"/>
    <dgm:cxn modelId="{EF5127A7-68F3-4634-A920-262CBA22EFDA}" type="presOf" srcId="{9CABACD8-C487-4F79-9C43-02C43E833CA8}" destId="{51304EE6-3B3D-4715-9452-9F2718DB2A85}" srcOrd="0" destOrd="0" presId="urn:microsoft.com/office/officeart/2005/8/layout/hList3"/>
    <dgm:cxn modelId="{0ADB0519-0E4A-4198-B124-FC1D90E746E6}" type="presOf" srcId="{71E32BBE-A39E-42D2-9D8B-4B17C35E8EF9}" destId="{59DB33DB-B84B-4C8D-A10B-E5DEFB1A3CDE}" srcOrd="0" destOrd="0" presId="urn:microsoft.com/office/officeart/2005/8/layout/hList3"/>
    <dgm:cxn modelId="{AE660927-9496-4FB5-AA8F-09CF3360C145}" srcId="{9CABACD8-C487-4F79-9C43-02C43E833CA8}" destId="{314B127A-F096-4517-9F99-06391331DCE0}" srcOrd="1" destOrd="0" parTransId="{A525F419-C974-4BE2-9288-C7DD95F3BEBD}" sibTransId="{7AFC97F2-0A5D-494C-A76E-3D1F9A530011}"/>
    <dgm:cxn modelId="{86D3603B-FD78-45F3-8A46-5701D52607A5}" type="presOf" srcId="{A4051050-BFEA-409E-93EE-131CAC830BDE}" destId="{C19D5480-A428-49ED-A299-F28EEF445720}" srcOrd="0" destOrd="0" presId="urn:microsoft.com/office/officeart/2005/8/layout/hList3"/>
    <dgm:cxn modelId="{815A9CF1-2E44-4EBA-B0BE-A40F4AD21DD5}" srcId="{9CABACD8-C487-4F79-9C43-02C43E833CA8}" destId="{A4051050-BFEA-409E-93EE-131CAC830BDE}" srcOrd="0" destOrd="0" parTransId="{775B0B31-8878-403D-8123-AE4913532608}" sibTransId="{43604F67-B9D9-45EE-AE2C-865DCAFC3828}"/>
    <dgm:cxn modelId="{526DB2F5-30EC-4DBC-A301-D863042EDF2D}" type="presParOf" srcId="{39864483-A5CA-43EB-891F-111A1E29B116}" destId="{51304EE6-3B3D-4715-9452-9F2718DB2A85}" srcOrd="0" destOrd="0" presId="urn:microsoft.com/office/officeart/2005/8/layout/hList3"/>
    <dgm:cxn modelId="{11A4FB32-DDA2-4FC9-AD52-D79E552B1B85}" type="presParOf" srcId="{39864483-A5CA-43EB-891F-111A1E29B116}" destId="{8EDB38A1-2BE9-4CE9-BFCA-9118364FF8C3}" srcOrd="1" destOrd="0" presId="urn:microsoft.com/office/officeart/2005/8/layout/hList3"/>
    <dgm:cxn modelId="{6147A5F2-0054-4287-9BBC-FEB38189A74B}" type="presParOf" srcId="{8EDB38A1-2BE9-4CE9-BFCA-9118364FF8C3}" destId="{C19D5480-A428-49ED-A299-F28EEF445720}" srcOrd="0" destOrd="0" presId="urn:microsoft.com/office/officeart/2005/8/layout/hList3"/>
    <dgm:cxn modelId="{3E00B2CC-B583-4A22-A306-8819779A5DD0}" type="presParOf" srcId="{8EDB38A1-2BE9-4CE9-BFCA-9118364FF8C3}" destId="{8364FBF0-8871-4097-9399-52B9AD7135C1}" srcOrd="1" destOrd="0" presId="urn:microsoft.com/office/officeart/2005/8/layout/hList3"/>
    <dgm:cxn modelId="{F8980963-40E0-4D7E-A14C-0D4FD4038598}" type="presParOf" srcId="{8EDB38A1-2BE9-4CE9-BFCA-9118364FF8C3}" destId="{59DB33DB-B84B-4C8D-A10B-E5DEFB1A3CDE}" srcOrd="2" destOrd="0" presId="urn:microsoft.com/office/officeart/2005/8/layout/hList3"/>
    <dgm:cxn modelId="{99BB2303-D041-4CA0-AAF4-D79CB27BC11F}" type="presParOf" srcId="{39864483-A5CA-43EB-891F-111A1E29B116}" destId="{5015C501-17F2-4E28-AB69-84E4A53BB588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39FCED1-7EA7-4443-AD4E-27D26ABD6EC5}" type="doc">
      <dgm:prSet loTypeId="urn:microsoft.com/office/officeart/2011/layout/ConvergingText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65A927DE-96C7-4A8E-8BB6-2ECD464E70EE}">
      <dgm:prSet phldrT="[Text]"/>
      <dgm:spPr/>
      <dgm:t>
        <a:bodyPr/>
        <a:lstStyle/>
        <a:p>
          <a:r>
            <a:rPr lang="en-US" dirty="0" smtClean="0"/>
            <a:t>Graded work bin</a:t>
          </a:r>
          <a:endParaRPr lang="en-US" dirty="0"/>
        </a:p>
      </dgm:t>
    </dgm:pt>
    <dgm:pt modelId="{BBA7190D-79B3-4800-9F48-1F6D24745EDB}" type="parTrans" cxnId="{9F226624-8C97-41E7-923F-78A0EFC04E89}">
      <dgm:prSet/>
      <dgm:spPr/>
      <dgm:t>
        <a:bodyPr/>
        <a:lstStyle/>
        <a:p>
          <a:endParaRPr lang="en-US"/>
        </a:p>
      </dgm:t>
    </dgm:pt>
    <dgm:pt modelId="{FB9719E4-BEE0-46E2-902A-A2DCEA2E3783}" type="sibTrans" cxnId="{9F226624-8C97-41E7-923F-78A0EFC04E89}">
      <dgm:prSet/>
      <dgm:spPr/>
      <dgm:t>
        <a:bodyPr/>
        <a:lstStyle/>
        <a:p>
          <a:endParaRPr lang="en-US"/>
        </a:p>
      </dgm:t>
    </dgm:pt>
    <dgm:pt modelId="{5D702BC4-436A-4356-BB9F-499A323539AC}">
      <dgm:prSet phldrT="[Text]"/>
      <dgm:spPr/>
      <dgm:t>
        <a:bodyPr/>
        <a:lstStyle/>
        <a:p>
          <a:r>
            <a:rPr lang="en-US" dirty="0" smtClean="0"/>
            <a:t>ANY WORK</a:t>
          </a:r>
          <a:endParaRPr lang="en-US" dirty="0"/>
        </a:p>
      </dgm:t>
    </dgm:pt>
    <dgm:pt modelId="{75ABCFDD-2C01-417E-BF18-60BC3A5BA3DD}" type="parTrans" cxnId="{647DC767-546A-410B-86EA-18A223453CE0}">
      <dgm:prSet/>
      <dgm:spPr/>
      <dgm:t>
        <a:bodyPr/>
        <a:lstStyle/>
        <a:p>
          <a:endParaRPr lang="en-US"/>
        </a:p>
      </dgm:t>
    </dgm:pt>
    <dgm:pt modelId="{10983466-C1AF-4024-BFDA-D113B4DE0B02}" type="sibTrans" cxnId="{647DC767-546A-410B-86EA-18A223453CE0}">
      <dgm:prSet/>
      <dgm:spPr/>
      <dgm:t>
        <a:bodyPr/>
        <a:lstStyle/>
        <a:p>
          <a:endParaRPr lang="en-US"/>
        </a:p>
      </dgm:t>
    </dgm:pt>
    <dgm:pt modelId="{42B7C42B-943F-4EF5-89F3-69E071021858}">
      <dgm:prSet phldrT="[Text]"/>
      <dgm:spPr/>
      <dgm:t>
        <a:bodyPr/>
        <a:lstStyle/>
        <a:p>
          <a:r>
            <a:rPr lang="en-US" dirty="0" smtClean="0"/>
            <a:t>BE TURNED IN</a:t>
          </a:r>
          <a:endParaRPr lang="en-US" dirty="0"/>
        </a:p>
      </dgm:t>
    </dgm:pt>
    <dgm:pt modelId="{EC9D2B31-88DA-4CE6-8E36-A7670D2C04CD}" type="parTrans" cxnId="{1F2612C1-B7CF-4863-B563-3CC28C54BC1C}">
      <dgm:prSet/>
      <dgm:spPr/>
      <dgm:t>
        <a:bodyPr/>
        <a:lstStyle/>
        <a:p>
          <a:endParaRPr lang="en-US"/>
        </a:p>
      </dgm:t>
    </dgm:pt>
    <dgm:pt modelId="{27D01924-BCA5-4D5D-B6D6-10B6869D3837}" type="sibTrans" cxnId="{1F2612C1-B7CF-4863-B563-3CC28C54BC1C}">
      <dgm:prSet/>
      <dgm:spPr/>
      <dgm:t>
        <a:bodyPr/>
        <a:lstStyle/>
        <a:p>
          <a:endParaRPr lang="en-US"/>
        </a:p>
      </dgm:t>
    </dgm:pt>
    <dgm:pt modelId="{48BEFFA0-5011-4359-9CE2-45D0D70A1C65}">
      <dgm:prSet phldrT="[Text]"/>
      <dgm:spPr/>
      <dgm:t>
        <a:bodyPr/>
        <a:lstStyle/>
        <a:p>
          <a:r>
            <a:rPr lang="en-US" dirty="0" smtClean="0"/>
            <a:t>THAT NEEDS TO </a:t>
          </a:r>
          <a:endParaRPr lang="en-US" dirty="0"/>
        </a:p>
      </dgm:t>
    </dgm:pt>
    <dgm:pt modelId="{89A1257A-0F6A-4AB2-93A3-01ED4D0F95C6}" type="parTrans" cxnId="{66E87F54-672C-4915-A11B-8D23DECE0498}">
      <dgm:prSet/>
      <dgm:spPr/>
      <dgm:t>
        <a:bodyPr/>
        <a:lstStyle/>
        <a:p>
          <a:endParaRPr lang="en-US"/>
        </a:p>
      </dgm:t>
    </dgm:pt>
    <dgm:pt modelId="{37DA4C25-02D5-4BF2-8258-A8F96E4CD20A}" type="sibTrans" cxnId="{66E87F54-672C-4915-A11B-8D23DECE0498}">
      <dgm:prSet/>
      <dgm:spPr/>
      <dgm:t>
        <a:bodyPr/>
        <a:lstStyle/>
        <a:p>
          <a:endParaRPr lang="en-US"/>
        </a:p>
      </dgm:t>
    </dgm:pt>
    <dgm:pt modelId="{BBC5446E-AE45-4A62-A693-4B6EE291BA7F}" type="pres">
      <dgm:prSet presAssocID="{539FCED1-7EA7-4443-AD4E-27D26ABD6EC5}" presName="Name0" presStyleCnt="0">
        <dgm:presLayoutVars>
          <dgm:chMax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A50294CE-D6A0-43F2-848A-05B93144A2A5}" type="pres">
      <dgm:prSet presAssocID="{65A927DE-96C7-4A8E-8BB6-2ECD464E70EE}" presName="composite" presStyleCnt="0"/>
      <dgm:spPr/>
    </dgm:pt>
    <dgm:pt modelId="{D654C0A3-220F-4A21-8312-1A4EB3461905}" type="pres">
      <dgm:prSet presAssocID="{65A927DE-96C7-4A8E-8BB6-2ECD464E70EE}" presName="ParentAccent1" presStyleLbl="alignNode1" presStyleIdx="0" presStyleCnt="34"/>
      <dgm:spPr/>
    </dgm:pt>
    <dgm:pt modelId="{C96487EE-2FB3-4295-9E0A-44662D4295FD}" type="pres">
      <dgm:prSet presAssocID="{65A927DE-96C7-4A8E-8BB6-2ECD464E70EE}" presName="ParentAccent2" presStyleLbl="alignNode1" presStyleIdx="1" presStyleCnt="34"/>
      <dgm:spPr/>
    </dgm:pt>
    <dgm:pt modelId="{E55459B4-12E7-47FA-AF1E-8F5F41E0C9E2}" type="pres">
      <dgm:prSet presAssocID="{65A927DE-96C7-4A8E-8BB6-2ECD464E70EE}" presName="ParentAccent3" presStyleLbl="alignNode1" presStyleIdx="2" presStyleCnt="34"/>
      <dgm:spPr/>
    </dgm:pt>
    <dgm:pt modelId="{120E8F1E-FED4-4752-8D70-38D9FE0FFF51}" type="pres">
      <dgm:prSet presAssocID="{65A927DE-96C7-4A8E-8BB6-2ECD464E70EE}" presName="ParentAccent4" presStyleLbl="alignNode1" presStyleIdx="3" presStyleCnt="34"/>
      <dgm:spPr/>
    </dgm:pt>
    <dgm:pt modelId="{7D76AD7D-C466-437E-85DF-2ACFBD070FDE}" type="pres">
      <dgm:prSet presAssocID="{65A927DE-96C7-4A8E-8BB6-2ECD464E70EE}" presName="ParentAccent5" presStyleLbl="alignNode1" presStyleIdx="4" presStyleCnt="34"/>
      <dgm:spPr/>
    </dgm:pt>
    <dgm:pt modelId="{79405066-8BE1-44E1-92A5-843D215A50E7}" type="pres">
      <dgm:prSet presAssocID="{65A927DE-96C7-4A8E-8BB6-2ECD464E70EE}" presName="ParentAccent6" presStyleLbl="alignNode1" presStyleIdx="5" presStyleCnt="34"/>
      <dgm:spPr/>
    </dgm:pt>
    <dgm:pt modelId="{233248E5-0767-4B33-A6EB-C5D19A3CDFF2}" type="pres">
      <dgm:prSet presAssocID="{65A927DE-96C7-4A8E-8BB6-2ECD464E70EE}" presName="ParentAccent7" presStyleLbl="alignNode1" presStyleIdx="6" presStyleCnt="34"/>
      <dgm:spPr/>
    </dgm:pt>
    <dgm:pt modelId="{1743C47B-6A5A-4F53-BEEE-24221A4D11C9}" type="pres">
      <dgm:prSet presAssocID="{65A927DE-96C7-4A8E-8BB6-2ECD464E70EE}" presName="ParentAccent8" presStyleLbl="alignNode1" presStyleIdx="7" presStyleCnt="34"/>
      <dgm:spPr/>
    </dgm:pt>
    <dgm:pt modelId="{9C06FA97-F5C3-4CAE-9CC4-1A77DDB0EC9C}" type="pres">
      <dgm:prSet presAssocID="{65A927DE-96C7-4A8E-8BB6-2ECD464E70EE}" presName="ParentAccent9" presStyleLbl="alignNode1" presStyleIdx="8" presStyleCnt="34"/>
      <dgm:spPr/>
    </dgm:pt>
    <dgm:pt modelId="{1F210568-1F6B-447D-8C17-700FAE51F932}" type="pres">
      <dgm:prSet presAssocID="{65A927DE-96C7-4A8E-8BB6-2ECD464E70EE}" presName="ParentAccent10" presStyleLbl="alignNode1" presStyleIdx="9" presStyleCnt="34"/>
      <dgm:spPr/>
    </dgm:pt>
    <dgm:pt modelId="{DC69B4E2-A292-4068-A5F4-EB33CE0E2D30}" type="pres">
      <dgm:prSet presAssocID="{65A927DE-96C7-4A8E-8BB6-2ECD464E70EE}" presName="Parent" presStyleLbl="alignNode1" presStyleIdx="10" presStyleCnt="34" custLinFactNeighborX="-1175" custLinFactNeighborY="1614">
        <dgm:presLayoutVars>
          <dgm:chMax val="5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B85558-2DD6-4100-982B-577086EB80C5}" type="pres">
      <dgm:prSet presAssocID="{5D702BC4-436A-4356-BB9F-499A323539AC}" presName="Child1Accent1" presStyleLbl="alignNode1" presStyleIdx="11" presStyleCnt="34"/>
      <dgm:spPr/>
    </dgm:pt>
    <dgm:pt modelId="{700F4744-A161-4B9A-8F50-FCBD3056EE3E}" type="pres">
      <dgm:prSet presAssocID="{5D702BC4-436A-4356-BB9F-499A323539AC}" presName="Child1Accent2" presStyleLbl="alignNode1" presStyleIdx="12" presStyleCnt="34"/>
      <dgm:spPr/>
    </dgm:pt>
    <dgm:pt modelId="{1C422B9B-1899-4758-BECC-489CB1BC588B}" type="pres">
      <dgm:prSet presAssocID="{5D702BC4-436A-4356-BB9F-499A323539AC}" presName="Child1Accent3" presStyleLbl="alignNode1" presStyleIdx="13" presStyleCnt="34"/>
      <dgm:spPr/>
    </dgm:pt>
    <dgm:pt modelId="{526836CF-3C5C-481F-8F6C-204FECA36096}" type="pres">
      <dgm:prSet presAssocID="{5D702BC4-436A-4356-BB9F-499A323539AC}" presName="Child1Accent4" presStyleLbl="alignNode1" presStyleIdx="14" presStyleCnt="34"/>
      <dgm:spPr/>
    </dgm:pt>
    <dgm:pt modelId="{2E5FF273-27E3-4E9E-926D-CCBE1076EF4A}" type="pres">
      <dgm:prSet presAssocID="{5D702BC4-436A-4356-BB9F-499A323539AC}" presName="Child1Accent5" presStyleLbl="alignNode1" presStyleIdx="15" presStyleCnt="34"/>
      <dgm:spPr/>
    </dgm:pt>
    <dgm:pt modelId="{80D72780-4F88-462D-A4DE-2642A565942B}" type="pres">
      <dgm:prSet presAssocID="{5D702BC4-436A-4356-BB9F-499A323539AC}" presName="Child1Accent6" presStyleLbl="alignNode1" presStyleIdx="16" presStyleCnt="34"/>
      <dgm:spPr/>
    </dgm:pt>
    <dgm:pt modelId="{E78DD33F-3867-4F80-A642-2866B052CC86}" type="pres">
      <dgm:prSet presAssocID="{5D702BC4-436A-4356-BB9F-499A323539AC}" presName="Child1Accent7" presStyleLbl="alignNode1" presStyleIdx="17" presStyleCnt="34"/>
      <dgm:spPr/>
    </dgm:pt>
    <dgm:pt modelId="{45517DC6-5218-483A-AC1E-26658C834DBD}" type="pres">
      <dgm:prSet presAssocID="{5D702BC4-436A-4356-BB9F-499A323539AC}" presName="Child1Accent8" presStyleLbl="alignNode1" presStyleIdx="18" presStyleCnt="34"/>
      <dgm:spPr/>
    </dgm:pt>
    <dgm:pt modelId="{B02186A9-42C2-43C4-8859-08E1FB0A16D9}" type="pres">
      <dgm:prSet presAssocID="{5D702BC4-436A-4356-BB9F-499A323539AC}" presName="Child1Accent9" presStyleLbl="alignNode1" presStyleIdx="19" presStyleCnt="34"/>
      <dgm:spPr/>
    </dgm:pt>
    <dgm:pt modelId="{3EB5EFC3-176D-4C63-A7B9-365EE5E00C0A}" type="pres">
      <dgm:prSet presAssocID="{5D702BC4-436A-4356-BB9F-499A323539AC}" presName="Child1" presStyleLbl="revTx" presStyleIdx="0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092411-0219-4566-BEDA-FF0068F62844}" type="pres">
      <dgm:prSet presAssocID="{42B7C42B-943F-4EF5-89F3-69E071021858}" presName="Child2Accent1" presStyleLbl="alignNode1" presStyleIdx="20" presStyleCnt="34"/>
      <dgm:spPr/>
    </dgm:pt>
    <dgm:pt modelId="{683165AD-0636-4A13-9F17-808FF5417CF2}" type="pres">
      <dgm:prSet presAssocID="{42B7C42B-943F-4EF5-89F3-69E071021858}" presName="Child2Accent2" presStyleLbl="alignNode1" presStyleIdx="21" presStyleCnt="34"/>
      <dgm:spPr/>
    </dgm:pt>
    <dgm:pt modelId="{0531F7DC-F62F-4958-9625-373FB11C4ADC}" type="pres">
      <dgm:prSet presAssocID="{42B7C42B-943F-4EF5-89F3-69E071021858}" presName="Child2Accent3" presStyleLbl="alignNode1" presStyleIdx="22" presStyleCnt="34"/>
      <dgm:spPr/>
    </dgm:pt>
    <dgm:pt modelId="{CBB333E3-C08A-438E-ADB8-4C0099D23F93}" type="pres">
      <dgm:prSet presAssocID="{42B7C42B-943F-4EF5-89F3-69E071021858}" presName="Child2Accent4" presStyleLbl="alignNode1" presStyleIdx="23" presStyleCnt="34"/>
      <dgm:spPr/>
    </dgm:pt>
    <dgm:pt modelId="{B4AD74DC-DEE7-4ECF-87D5-4758431E82CE}" type="pres">
      <dgm:prSet presAssocID="{42B7C42B-943F-4EF5-89F3-69E071021858}" presName="Child2Accent5" presStyleLbl="alignNode1" presStyleIdx="24" presStyleCnt="34"/>
      <dgm:spPr/>
    </dgm:pt>
    <dgm:pt modelId="{7D89A579-9960-4857-8DB2-3999DCA64FF0}" type="pres">
      <dgm:prSet presAssocID="{42B7C42B-943F-4EF5-89F3-69E071021858}" presName="Child2Accent6" presStyleLbl="alignNode1" presStyleIdx="25" presStyleCnt="34"/>
      <dgm:spPr/>
    </dgm:pt>
    <dgm:pt modelId="{8F9B880C-1611-48D0-B7FE-EB3FC587D863}" type="pres">
      <dgm:prSet presAssocID="{42B7C42B-943F-4EF5-89F3-69E071021858}" presName="Child2Accent7" presStyleLbl="alignNode1" presStyleIdx="26" presStyleCnt="34"/>
      <dgm:spPr/>
    </dgm:pt>
    <dgm:pt modelId="{98848C2E-3926-4D85-A3C3-0E183A577B82}" type="pres">
      <dgm:prSet presAssocID="{42B7C42B-943F-4EF5-89F3-69E071021858}" presName="Child2" presStyleLbl="revTx" presStyleIdx="1" presStyleCnt="3" custLinFactY="100000" custLinFactNeighborX="1324" custLinFactNeighborY="144868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0A35A8-909B-4077-99F7-944589C87998}" type="pres">
      <dgm:prSet presAssocID="{48BEFFA0-5011-4359-9CE2-45D0D70A1C65}" presName="Child3Accent1" presStyleLbl="alignNode1" presStyleIdx="27" presStyleCnt="34"/>
      <dgm:spPr/>
    </dgm:pt>
    <dgm:pt modelId="{1BABB6C2-EC4F-42BA-B781-C9562E9B94CA}" type="pres">
      <dgm:prSet presAssocID="{48BEFFA0-5011-4359-9CE2-45D0D70A1C65}" presName="Child3Accent2" presStyleLbl="alignNode1" presStyleIdx="28" presStyleCnt="34"/>
      <dgm:spPr/>
    </dgm:pt>
    <dgm:pt modelId="{668DA5A6-CA23-4528-AD37-D2C5ACEA1E67}" type="pres">
      <dgm:prSet presAssocID="{48BEFFA0-5011-4359-9CE2-45D0D70A1C65}" presName="Child3Accent3" presStyleLbl="alignNode1" presStyleIdx="29" presStyleCnt="34"/>
      <dgm:spPr/>
    </dgm:pt>
    <dgm:pt modelId="{007EAA6E-E6A2-4C4F-A151-D971D961D648}" type="pres">
      <dgm:prSet presAssocID="{48BEFFA0-5011-4359-9CE2-45D0D70A1C65}" presName="Child3Accent4" presStyleLbl="alignNode1" presStyleIdx="30" presStyleCnt="34"/>
      <dgm:spPr/>
    </dgm:pt>
    <dgm:pt modelId="{C7E4B4FE-4A8D-42F8-BC8D-C4BDC66B7A3B}" type="pres">
      <dgm:prSet presAssocID="{48BEFFA0-5011-4359-9CE2-45D0D70A1C65}" presName="Child3Accent5" presStyleLbl="alignNode1" presStyleIdx="31" presStyleCnt="34"/>
      <dgm:spPr/>
    </dgm:pt>
    <dgm:pt modelId="{0FAC1DA8-63B2-4EB5-BEA7-737B19823C32}" type="pres">
      <dgm:prSet presAssocID="{48BEFFA0-5011-4359-9CE2-45D0D70A1C65}" presName="Child3Accent6" presStyleLbl="alignNode1" presStyleIdx="32" presStyleCnt="34"/>
      <dgm:spPr/>
    </dgm:pt>
    <dgm:pt modelId="{28E596BD-8A44-4BFC-99D0-F1188DE14F50}" type="pres">
      <dgm:prSet presAssocID="{48BEFFA0-5011-4359-9CE2-45D0D70A1C65}" presName="Child3Accent7" presStyleLbl="alignNode1" presStyleIdx="33" presStyleCnt="34"/>
      <dgm:spPr/>
    </dgm:pt>
    <dgm:pt modelId="{0BCE33F4-CFBE-4A26-8469-0B2D92F5DD5A}" type="pres">
      <dgm:prSet presAssocID="{48BEFFA0-5011-4359-9CE2-45D0D70A1C65}" presName="Child3" presStyleLbl="revTx" presStyleIdx="2" presStyleCnt="3" custScaleX="77456" custLinFactY="-100000" custLinFactNeighborX="-24586" custLinFactNeighborY="-173396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C943EF3-7DB2-4C35-AC51-F5826C19858D}" type="presOf" srcId="{539FCED1-7EA7-4443-AD4E-27D26ABD6EC5}" destId="{BBC5446E-AE45-4A62-A693-4B6EE291BA7F}" srcOrd="0" destOrd="0" presId="urn:microsoft.com/office/officeart/2011/layout/ConvergingText"/>
    <dgm:cxn modelId="{66E87F54-672C-4915-A11B-8D23DECE0498}" srcId="{65A927DE-96C7-4A8E-8BB6-2ECD464E70EE}" destId="{48BEFFA0-5011-4359-9CE2-45D0D70A1C65}" srcOrd="2" destOrd="0" parTransId="{89A1257A-0F6A-4AB2-93A3-01ED4D0F95C6}" sibTransId="{37DA4C25-02D5-4BF2-8258-A8F96E4CD20A}"/>
    <dgm:cxn modelId="{E6E9A40F-B743-4FA3-BA18-BB829696489E}" type="presOf" srcId="{65A927DE-96C7-4A8E-8BB6-2ECD464E70EE}" destId="{DC69B4E2-A292-4068-A5F4-EB33CE0E2D30}" srcOrd="0" destOrd="0" presId="urn:microsoft.com/office/officeart/2011/layout/ConvergingText"/>
    <dgm:cxn modelId="{CE65687D-2C21-4E0F-913E-5EF453C47D72}" type="presOf" srcId="{48BEFFA0-5011-4359-9CE2-45D0D70A1C65}" destId="{0BCE33F4-CFBE-4A26-8469-0B2D92F5DD5A}" srcOrd="0" destOrd="0" presId="urn:microsoft.com/office/officeart/2011/layout/ConvergingText"/>
    <dgm:cxn modelId="{0D73D158-B111-4F8D-909B-F94BF29029A6}" type="presOf" srcId="{42B7C42B-943F-4EF5-89F3-69E071021858}" destId="{98848C2E-3926-4D85-A3C3-0E183A577B82}" srcOrd="0" destOrd="0" presId="urn:microsoft.com/office/officeart/2011/layout/ConvergingText"/>
    <dgm:cxn modelId="{1F2612C1-B7CF-4863-B563-3CC28C54BC1C}" srcId="{65A927DE-96C7-4A8E-8BB6-2ECD464E70EE}" destId="{42B7C42B-943F-4EF5-89F3-69E071021858}" srcOrd="1" destOrd="0" parTransId="{EC9D2B31-88DA-4CE6-8E36-A7670D2C04CD}" sibTransId="{27D01924-BCA5-4D5D-B6D6-10B6869D3837}"/>
    <dgm:cxn modelId="{9F226624-8C97-41E7-923F-78A0EFC04E89}" srcId="{539FCED1-7EA7-4443-AD4E-27D26ABD6EC5}" destId="{65A927DE-96C7-4A8E-8BB6-2ECD464E70EE}" srcOrd="0" destOrd="0" parTransId="{BBA7190D-79B3-4800-9F48-1F6D24745EDB}" sibTransId="{FB9719E4-BEE0-46E2-902A-A2DCEA2E3783}"/>
    <dgm:cxn modelId="{27F85D57-88CA-4D72-BF6E-CC11AAE3CA52}" type="presOf" srcId="{5D702BC4-436A-4356-BB9F-499A323539AC}" destId="{3EB5EFC3-176D-4C63-A7B9-365EE5E00C0A}" srcOrd="0" destOrd="0" presId="urn:microsoft.com/office/officeart/2011/layout/ConvergingText"/>
    <dgm:cxn modelId="{647DC767-546A-410B-86EA-18A223453CE0}" srcId="{65A927DE-96C7-4A8E-8BB6-2ECD464E70EE}" destId="{5D702BC4-436A-4356-BB9F-499A323539AC}" srcOrd="0" destOrd="0" parTransId="{75ABCFDD-2C01-417E-BF18-60BC3A5BA3DD}" sibTransId="{10983466-C1AF-4024-BFDA-D113B4DE0B02}"/>
    <dgm:cxn modelId="{B9EEF923-476D-4367-B3DE-00F4BD4DFD41}" type="presParOf" srcId="{BBC5446E-AE45-4A62-A693-4B6EE291BA7F}" destId="{A50294CE-D6A0-43F2-848A-05B93144A2A5}" srcOrd="0" destOrd="0" presId="urn:microsoft.com/office/officeart/2011/layout/ConvergingText"/>
    <dgm:cxn modelId="{01ACE72E-5183-44FF-82DF-48CE4923C7DF}" type="presParOf" srcId="{A50294CE-D6A0-43F2-848A-05B93144A2A5}" destId="{D654C0A3-220F-4A21-8312-1A4EB3461905}" srcOrd="0" destOrd="0" presId="urn:microsoft.com/office/officeart/2011/layout/ConvergingText"/>
    <dgm:cxn modelId="{1BC6F89D-77D0-44A8-985F-0B19C59D627F}" type="presParOf" srcId="{A50294CE-D6A0-43F2-848A-05B93144A2A5}" destId="{C96487EE-2FB3-4295-9E0A-44662D4295FD}" srcOrd="1" destOrd="0" presId="urn:microsoft.com/office/officeart/2011/layout/ConvergingText"/>
    <dgm:cxn modelId="{86DE33C8-6CC9-474F-A50F-8BAED0776430}" type="presParOf" srcId="{A50294CE-D6A0-43F2-848A-05B93144A2A5}" destId="{E55459B4-12E7-47FA-AF1E-8F5F41E0C9E2}" srcOrd="2" destOrd="0" presId="urn:microsoft.com/office/officeart/2011/layout/ConvergingText"/>
    <dgm:cxn modelId="{CDF667B0-734C-4E7F-91F9-D76984F56C2C}" type="presParOf" srcId="{A50294CE-D6A0-43F2-848A-05B93144A2A5}" destId="{120E8F1E-FED4-4752-8D70-38D9FE0FFF51}" srcOrd="3" destOrd="0" presId="urn:microsoft.com/office/officeart/2011/layout/ConvergingText"/>
    <dgm:cxn modelId="{9E87F72D-E008-480B-B332-D9A46F886A5F}" type="presParOf" srcId="{A50294CE-D6A0-43F2-848A-05B93144A2A5}" destId="{7D76AD7D-C466-437E-85DF-2ACFBD070FDE}" srcOrd="4" destOrd="0" presId="urn:microsoft.com/office/officeart/2011/layout/ConvergingText"/>
    <dgm:cxn modelId="{41D166B8-B4CC-4812-BD72-3FC9EC274042}" type="presParOf" srcId="{A50294CE-D6A0-43F2-848A-05B93144A2A5}" destId="{79405066-8BE1-44E1-92A5-843D215A50E7}" srcOrd="5" destOrd="0" presId="urn:microsoft.com/office/officeart/2011/layout/ConvergingText"/>
    <dgm:cxn modelId="{DA4AA197-E3C1-4768-B9B5-8685E6C81F61}" type="presParOf" srcId="{A50294CE-D6A0-43F2-848A-05B93144A2A5}" destId="{233248E5-0767-4B33-A6EB-C5D19A3CDFF2}" srcOrd="6" destOrd="0" presId="urn:microsoft.com/office/officeart/2011/layout/ConvergingText"/>
    <dgm:cxn modelId="{03B418E3-99EE-4C50-BB0E-F90145CFA208}" type="presParOf" srcId="{A50294CE-D6A0-43F2-848A-05B93144A2A5}" destId="{1743C47B-6A5A-4F53-BEEE-24221A4D11C9}" srcOrd="7" destOrd="0" presId="urn:microsoft.com/office/officeart/2011/layout/ConvergingText"/>
    <dgm:cxn modelId="{DCABBCE3-2149-4368-A728-983BC8501B0E}" type="presParOf" srcId="{A50294CE-D6A0-43F2-848A-05B93144A2A5}" destId="{9C06FA97-F5C3-4CAE-9CC4-1A77DDB0EC9C}" srcOrd="8" destOrd="0" presId="urn:microsoft.com/office/officeart/2011/layout/ConvergingText"/>
    <dgm:cxn modelId="{44DCFC2B-774F-490B-9B32-9FD353F6D03D}" type="presParOf" srcId="{A50294CE-D6A0-43F2-848A-05B93144A2A5}" destId="{1F210568-1F6B-447D-8C17-700FAE51F932}" srcOrd="9" destOrd="0" presId="urn:microsoft.com/office/officeart/2011/layout/ConvergingText"/>
    <dgm:cxn modelId="{3FA7F1FC-1125-430B-A044-9E3946EFDC69}" type="presParOf" srcId="{A50294CE-D6A0-43F2-848A-05B93144A2A5}" destId="{DC69B4E2-A292-4068-A5F4-EB33CE0E2D30}" srcOrd="10" destOrd="0" presId="urn:microsoft.com/office/officeart/2011/layout/ConvergingText"/>
    <dgm:cxn modelId="{72EF5021-85ED-4310-8178-D494178B5743}" type="presParOf" srcId="{A50294CE-D6A0-43F2-848A-05B93144A2A5}" destId="{78B85558-2DD6-4100-982B-577086EB80C5}" srcOrd="11" destOrd="0" presId="urn:microsoft.com/office/officeart/2011/layout/ConvergingText"/>
    <dgm:cxn modelId="{93639329-BA75-42A8-855C-B5C31C75E241}" type="presParOf" srcId="{A50294CE-D6A0-43F2-848A-05B93144A2A5}" destId="{700F4744-A161-4B9A-8F50-FCBD3056EE3E}" srcOrd="12" destOrd="0" presId="urn:microsoft.com/office/officeart/2011/layout/ConvergingText"/>
    <dgm:cxn modelId="{9F9D0DAC-5EE4-440C-A684-CE01126BA7B3}" type="presParOf" srcId="{A50294CE-D6A0-43F2-848A-05B93144A2A5}" destId="{1C422B9B-1899-4758-BECC-489CB1BC588B}" srcOrd="13" destOrd="0" presId="urn:microsoft.com/office/officeart/2011/layout/ConvergingText"/>
    <dgm:cxn modelId="{A3FBF10A-94B9-4386-B610-322EE6D5623E}" type="presParOf" srcId="{A50294CE-D6A0-43F2-848A-05B93144A2A5}" destId="{526836CF-3C5C-481F-8F6C-204FECA36096}" srcOrd="14" destOrd="0" presId="urn:microsoft.com/office/officeart/2011/layout/ConvergingText"/>
    <dgm:cxn modelId="{097D2F91-07D2-4A3B-939C-5EC4C7500FCB}" type="presParOf" srcId="{A50294CE-D6A0-43F2-848A-05B93144A2A5}" destId="{2E5FF273-27E3-4E9E-926D-CCBE1076EF4A}" srcOrd="15" destOrd="0" presId="urn:microsoft.com/office/officeart/2011/layout/ConvergingText"/>
    <dgm:cxn modelId="{B0D72CF0-ED8E-4862-850D-DD736F415AF4}" type="presParOf" srcId="{A50294CE-D6A0-43F2-848A-05B93144A2A5}" destId="{80D72780-4F88-462D-A4DE-2642A565942B}" srcOrd="16" destOrd="0" presId="urn:microsoft.com/office/officeart/2011/layout/ConvergingText"/>
    <dgm:cxn modelId="{5E4DF469-8E9C-4B31-9A0F-9FFF43207FF5}" type="presParOf" srcId="{A50294CE-D6A0-43F2-848A-05B93144A2A5}" destId="{E78DD33F-3867-4F80-A642-2866B052CC86}" srcOrd="17" destOrd="0" presId="urn:microsoft.com/office/officeart/2011/layout/ConvergingText"/>
    <dgm:cxn modelId="{9912DC6A-4A98-4155-8267-5B4D96981DC4}" type="presParOf" srcId="{A50294CE-D6A0-43F2-848A-05B93144A2A5}" destId="{45517DC6-5218-483A-AC1E-26658C834DBD}" srcOrd="18" destOrd="0" presId="urn:microsoft.com/office/officeart/2011/layout/ConvergingText"/>
    <dgm:cxn modelId="{8C63BC75-F30C-4743-8B5F-E4DAE437D7E6}" type="presParOf" srcId="{A50294CE-D6A0-43F2-848A-05B93144A2A5}" destId="{B02186A9-42C2-43C4-8859-08E1FB0A16D9}" srcOrd="19" destOrd="0" presId="urn:microsoft.com/office/officeart/2011/layout/ConvergingText"/>
    <dgm:cxn modelId="{A91629EE-ED87-4D21-971C-93ED446B395E}" type="presParOf" srcId="{A50294CE-D6A0-43F2-848A-05B93144A2A5}" destId="{3EB5EFC3-176D-4C63-A7B9-365EE5E00C0A}" srcOrd="20" destOrd="0" presId="urn:microsoft.com/office/officeart/2011/layout/ConvergingText"/>
    <dgm:cxn modelId="{2402AA1D-2975-40CE-BA4A-26B3C01014E1}" type="presParOf" srcId="{A50294CE-D6A0-43F2-848A-05B93144A2A5}" destId="{73092411-0219-4566-BEDA-FF0068F62844}" srcOrd="21" destOrd="0" presId="urn:microsoft.com/office/officeart/2011/layout/ConvergingText"/>
    <dgm:cxn modelId="{90307F0F-68D2-4EB7-A3B7-89747D16F331}" type="presParOf" srcId="{A50294CE-D6A0-43F2-848A-05B93144A2A5}" destId="{683165AD-0636-4A13-9F17-808FF5417CF2}" srcOrd="22" destOrd="0" presId="urn:microsoft.com/office/officeart/2011/layout/ConvergingText"/>
    <dgm:cxn modelId="{F87E6299-2C75-4D5B-B7E2-F91499D85A27}" type="presParOf" srcId="{A50294CE-D6A0-43F2-848A-05B93144A2A5}" destId="{0531F7DC-F62F-4958-9625-373FB11C4ADC}" srcOrd="23" destOrd="0" presId="urn:microsoft.com/office/officeart/2011/layout/ConvergingText"/>
    <dgm:cxn modelId="{836568D2-8A4D-489C-BCD4-947CECC7ABA4}" type="presParOf" srcId="{A50294CE-D6A0-43F2-848A-05B93144A2A5}" destId="{CBB333E3-C08A-438E-ADB8-4C0099D23F93}" srcOrd="24" destOrd="0" presId="urn:microsoft.com/office/officeart/2011/layout/ConvergingText"/>
    <dgm:cxn modelId="{36ABF309-3F34-4370-8896-BF623D7F53FF}" type="presParOf" srcId="{A50294CE-D6A0-43F2-848A-05B93144A2A5}" destId="{B4AD74DC-DEE7-4ECF-87D5-4758431E82CE}" srcOrd="25" destOrd="0" presId="urn:microsoft.com/office/officeart/2011/layout/ConvergingText"/>
    <dgm:cxn modelId="{0DE137D2-931A-4DA8-A87C-49855BACFE43}" type="presParOf" srcId="{A50294CE-D6A0-43F2-848A-05B93144A2A5}" destId="{7D89A579-9960-4857-8DB2-3999DCA64FF0}" srcOrd="26" destOrd="0" presId="urn:microsoft.com/office/officeart/2011/layout/ConvergingText"/>
    <dgm:cxn modelId="{D259B99F-E37B-41F5-BBD1-5E9FDC3FFC5B}" type="presParOf" srcId="{A50294CE-D6A0-43F2-848A-05B93144A2A5}" destId="{8F9B880C-1611-48D0-B7FE-EB3FC587D863}" srcOrd="27" destOrd="0" presId="urn:microsoft.com/office/officeart/2011/layout/ConvergingText"/>
    <dgm:cxn modelId="{FC6C1051-F80C-4642-A6B1-F9A9673ADB88}" type="presParOf" srcId="{A50294CE-D6A0-43F2-848A-05B93144A2A5}" destId="{98848C2E-3926-4D85-A3C3-0E183A577B82}" srcOrd="28" destOrd="0" presId="urn:microsoft.com/office/officeart/2011/layout/ConvergingText"/>
    <dgm:cxn modelId="{936A6059-1B31-41C8-A07C-F08FC9D5F5E7}" type="presParOf" srcId="{A50294CE-D6A0-43F2-848A-05B93144A2A5}" destId="{A90A35A8-909B-4077-99F7-944589C87998}" srcOrd="29" destOrd="0" presId="urn:microsoft.com/office/officeart/2011/layout/ConvergingText"/>
    <dgm:cxn modelId="{1CADCE19-8D07-4F7D-8537-F675CC6EB7AC}" type="presParOf" srcId="{A50294CE-D6A0-43F2-848A-05B93144A2A5}" destId="{1BABB6C2-EC4F-42BA-B781-C9562E9B94CA}" srcOrd="30" destOrd="0" presId="urn:microsoft.com/office/officeart/2011/layout/ConvergingText"/>
    <dgm:cxn modelId="{DF9667B6-72D8-47E1-819E-144A3DE6E840}" type="presParOf" srcId="{A50294CE-D6A0-43F2-848A-05B93144A2A5}" destId="{668DA5A6-CA23-4528-AD37-D2C5ACEA1E67}" srcOrd="31" destOrd="0" presId="urn:microsoft.com/office/officeart/2011/layout/ConvergingText"/>
    <dgm:cxn modelId="{67110B55-B658-4559-B05E-D9FDAE8BE0CA}" type="presParOf" srcId="{A50294CE-D6A0-43F2-848A-05B93144A2A5}" destId="{007EAA6E-E6A2-4C4F-A151-D971D961D648}" srcOrd="32" destOrd="0" presId="urn:microsoft.com/office/officeart/2011/layout/ConvergingText"/>
    <dgm:cxn modelId="{47A8CE8E-BFF0-45F5-8EAC-523E02F19BDF}" type="presParOf" srcId="{A50294CE-D6A0-43F2-848A-05B93144A2A5}" destId="{C7E4B4FE-4A8D-42F8-BC8D-C4BDC66B7A3B}" srcOrd="33" destOrd="0" presId="urn:microsoft.com/office/officeart/2011/layout/ConvergingText"/>
    <dgm:cxn modelId="{C782F4E8-C4AD-4857-93C4-052015B6A751}" type="presParOf" srcId="{A50294CE-D6A0-43F2-848A-05B93144A2A5}" destId="{0FAC1DA8-63B2-4EB5-BEA7-737B19823C32}" srcOrd="34" destOrd="0" presId="urn:microsoft.com/office/officeart/2011/layout/ConvergingText"/>
    <dgm:cxn modelId="{992FEE95-3FC4-4A7D-ABA9-03D931D477FE}" type="presParOf" srcId="{A50294CE-D6A0-43F2-848A-05B93144A2A5}" destId="{28E596BD-8A44-4BFC-99D0-F1188DE14F50}" srcOrd="35" destOrd="0" presId="urn:microsoft.com/office/officeart/2011/layout/ConvergingText"/>
    <dgm:cxn modelId="{EF69549E-4967-436C-93A0-242712FEF40C}" type="presParOf" srcId="{A50294CE-D6A0-43F2-848A-05B93144A2A5}" destId="{0BCE33F4-CFBE-4A26-8469-0B2D92F5DD5A}" srcOrd="36" destOrd="0" presId="urn:microsoft.com/office/officeart/2011/layout/ConvergingTex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959152B-9528-4956-A678-D24BA00E6FA3}" type="doc">
      <dgm:prSet loTypeId="urn:microsoft.com/office/officeart/2005/8/layout/cycle8" loCatId="cycle" qsTypeId="urn:microsoft.com/office/officeart/2005/8/quickstyle/simple1" qsCatId="simple" csTypeId="urn:microsoft.com/office/officeart/2005/8/colors/colorful1" csCatId="colorful" phldr="1"/>
      <dgm:spPr/>
    </dgm:pt>
    <dgm:pt modelId="{A11A6A03-050C-49FC-B6DE-F3498867A0F0}">
      <dgm:prSet phldrT="[Text]"/>
      <dgm:spPr/>
      <dgm:t>
        <a:bodyPr/>
        <a:lstStyle/>
        <a:p>
          <a:r>
            <a:rPr lang="en-US" dirty="0" err="1" smtClean="0"/>
            <a:t>Weebly</a:t>
          </a:r>
          <a:endParaRPr lang="en-US" dirty="0"/>
        </a:p>
      </dgm:t>
    </dgm:pt>
    <dgm:pt modelId="{BD094CB2-E542-42BE-8CF5-31C3499B910D}" type="parTrans" cxnId="{025AAB4C-0A3B-4F8E-BFEE-A6C92C10616D}">
      <dgm:prSet/>
      <dgm:spPr/>
      <dgm:t>
        <a:bodyPr/>
        <a:lstStyle/>
        <a:p>
          <a:endParaRPr lang="en-US"/>
        </a:p>
      </dgm:t>
    </dgm:pt>
    <dgm:pt modelId="{574C5678-335A-4836-8BC5-86CDBF814481}" type="sibTrans" cxnId="{025AAB4C-0A3B-4F8E-BFEE-A6C92C10616D}">
      <dgm:prSet/>
      <dgm:spPr/>
      <dgm:t>
        <a:bodyPr/>
        <a:lstStyle/>
        <a:p>
          <a:endParaRPr lang="en-US"/>
        </a:p>
      </dgm:t>
    </dgm:pt>
    <dgm:pt modelId="{9C8E83CD-BF07-466E-ADA3-60913F589DA7}">
      <dgm:prSet phldrT="[Text]"/>
      <dgm:spPr/>
      <dgm:t>
        <a:bodyPr/>
        <a:lstStyle/>
        <a:p>
          <a:r>
            <a:rPr lang="en-US" dirty="0" smtClean="0"/>
            <a:t>Ask a friend</a:t>
          </a:r>
          <a:endParaRPr lang="en-US" dirty="0"/>
        </a:p>
      </dgm:t>
    </dgm:pt>
    <dgm:pt modelId="{F64CBCB6-C7E1-4942-9F63-D72D46C73180}" type="parTrans" cxnId="{87D29344-3092-4EB3-AA64-FB6FD26193FF}">
      <dgm:prSet/>
      <dgm:spPr/>
      <dgm:t>
        <a:bodyPr/>
        <a:lstStyle/>
        <a:p>
          <a:endParaRPr lang="en-US"/>
        </a:p>
      </dgm:t>
    </dgm:pt>
    <dgm:pt modelId="{1FC078BA-AA55-42EC-8D30-A2F043FB4B24}" type="sibTrans" cxnId="{87D29344-3092-4EB3-AA64-FB6FD26193FF}">
      <dgm:prSet/>
      <dgm:spPr/>
      <dgm:t>
        <a:bodyPr/>
        <a:lstStyle/>
        <a:p>
          <a:endParaRPr lang="en-US"/>
        </a:p>
      </dgm:t>
    </dgm:pt>
    <dgm:pt modelId="{61DAC4A4-7F1B-42B4-8C48-E9D8F834613F}">
      <dgm:prSet phldrT="[Text]"/>
      <dgm:spPr/>
      <dgm:t>
        <a:bodyPr/>
        <a:lstStyle/>
        <a:p>
          <a:r>
            <a:rPr lang="en-US" dirty="0" smtClean="0"/>
            <a:t>Work Wall in classroom</a:t>
          </a:r>
          <a:endParaRPr lang="en-US" dirty="0"/>
        </a:p>
      </dgm:t>
    </dgm:pt>
    <dgm:pt modelId="{D06578F1-AF65-48A4-AA52-F245D467F210}" type="parTrans" cxnId="{CF8D743F-1316-4329-B52D-45814A5985BE}">
      <dgm:prSet/>
      <dgm:spPr/>
      <dgm:t>
        <a:bodyPr/>
        <a:lstStyle/>
        <a:p>
          <a:endParaRPr lang="en-US"/>
        </a:p>
      </dgm:t>
    </dgm:pt>
    <dgm:pt modelId="{753AAA37-D83B-4D11-B467-076EBCD32F96}" type="sibTrans" cxnId="{CF8D743F-1316-4329-B52D-45814A5985BE}">
      <dgm:prSet/>
      <dgm:spPr/>
      <dgm:t>
        <a:bodyPr/>
        <a:lstStyle/>
        <a:p>
          <a:endParaRPr lang="en-US"/>
        </a:p>
      </dgm:t>
    </dgm:pt>
    <dgm:pt modelId="{A5CBE193-637C-420F-8521-281B13448702}" type="pres">
      <dgm:prSet presAssocID="{A959152B-9528-4956-A678-D24BA00E6FA3}" presName="compositeShape" presStyleCnt="0">
        <dgm:presLayoutVars>
          <dgm:chMax val="7"/>
          <dgm:dir/>
          <dgm:resizeHandles val="exact"/>
        </dgm:presLayoutVars>
      </dgm:prSet>
      <dgm:spPr/>
    </dgm:pt>
    <dgm:pt modelId="{69E4F829-527A-4A98-A1E8-963F95294B35}" type="pres">
      <dgm:prSet presAssocID="{A959152B-9528-4956-A678-D24BA00E6FA3}" presName="wedge1" presStyleLbl="node1" presStyleIdx="0" presStyleCnt="3" custLinFactNeighborX="662" custLinFactNeighborY="-191"/>
      <dgm:spPr/>
      <dgm:t>
        <a:bodyPr/>
        <a:lstStyle/>
        <a:p>
          <a:endParaRPr lang="en-US"/>
        </a:p>
      </dgm:t>
    </dgm:pt>
    <dgm:pt modelId="{9F24E324-BA3F-4495-91AF-8E3FC50C0634}" type="pres">
      <dgm:prSet presAssocID="{A959152B-9528-4956-A678-D24BA00E6FA3}" presName="dummy1a" presStyleCnt="0"/>
      <dgm:spPr/>
    </dgm:pt>
    <dgm:pt modelId="{7E5C370F-F615-432C-BC6B-93E9B1D83716}" type="pres">
      <dgm:prSet presAssocID="{A959152B-9528-4956-A678-D24BA00E6FA3}" presName="dummy1b" presStyleCnt="0"/>
      <dgm:spPr/>
    </dgm:pt>
    <dgm:pt modelId="{756E3720-413B-4EBA-92F9-92E96CEDB776}" type="pres">
      <dgm:prSet presAssocID="{A959152B-9528-4956-A678-D24BA00E6FA3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BE6FBC-69AB-4E64-8A60-6D491A2CD7C7}" type="pres">
      <dgm:prSet presAssocID="{A959152B-9528-4956-A678-D24BA00E6FA3}" presName="wedge2" presStyleLbl="node1" presStyleIdx="1" presStyleCnt="3"/>
      <dgm:spPr/>
      <dgm:t>
        <a:bodyPr/>
        <a:lstStyle/>
        <a:p>
          <a:endParaRPr lang="en-US"/>
        </a:p>
      </dgm:t>
    </dgm:pt>
    <dgm:pt modelId="{DF2233C2-03E3-4317-841C-F2612CBA97D7}" type="pres">
      <dgm:prSet presAssocID="{A959152B-9528-4956-A678-D24BA00E6FA3}" presName="dummy2a" presStyleCnt="0"/>
      <dgm:spPr/>
    </dgm:pt>
    <dgm:pt modelId="{6C482A3B-53E1-400B-B986-3A09E2ED166C}" type="pres">
      <dgm:prSet presAssocID="{A959152B-9528-4956-A678-D24BA00E6FA3}" presName="dummy2b" presStyleCnt="0"/>
      <dgm:spPr/>
    </dgm:pt>
    <dgm:pt modelId="{ABBAFFBC-E15C-473E-9E47-08B312FF2563}" type="pres">
      <dgm:prSet presAssocID="{A959152B-9528-4956-A678-D24BA00E6FA3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730C27-C6BE-47BB-A81E-ABBE6D1A600E}" type="pres">
      <dgm:prSet presAssocID="{A959152B-9528-4956-A678-D24BA00E6FA3}" presName="wedge3" presStyleLbl="node1" presStyleIdx="2" presStyleCnt="3"/>
      <dgm:spPr/>
      <dgm:t>
        <a:bodyPr/>
        <a:lstStyle/>
        <a:p>
          <a:endParaRPr lang="en-US"/>
        </a:p>
      </dgm:t>
    </dgm:pt>
    <dgm:pt modelId="{F3046CCE-CC48-4522-8507-A6C9C4DCF27C}" type="pres">
      <dgm:prSet presAssocID="{A959152B-9528-4956-A678-D24BA00E6FA3}" presName="dummy3a" presStyleCnt="0"/>
      <dgm:spPr/>
    </dgm:pt>
    <dgm:pt modelId="{CBF934D0-1275-4B41-A9E6-5260DD628F01}" type="pres">
      <dgm:prSet presAssocID="{A959152B-9528-4956-A678-D24BA00E6FA3}" presName="dummy3b" presStyleCnt="0"/>
      <dgm:spPr/>
    </dgm:pt>
    <dgm:pt modelId="{34B764BD-EBE9-411A-82E7-2905B38A5CCF}" type="pres">
      <dgm:prSet presAssocID="{A959152B-9528-4956-A678-D24BA00E6FA3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E03B3B-601A-44F7-8F60-288CD8970ADE}" type="pres">
      <dgm:prSet presAssocID="{574C5678-335A-4836-8BC5-86CDBF814481}" presName="arrowWedge1" presStyleLbl="fgSibTrans2D1" presStyleIdx="0" presStyleCnt="3"/>
      <dgm:spPr/>
    </dgm:pt>
    <dgm:pt modelId="{F88E3CDF-0350-4215-9FE1-8F702FDB456A}" type="pres">
      <dgm:prSet presAssocID="{1FC078BA-AA55-42EC-8D30-A2F043FB4B24}" presName="arrowWedge2" presStyleLbl="fgSibTrans2D1" presStyleIdx="1" presStyleCnt="3"/>
      <dgm:spPr/>
    </dgm:pt>
    <dgm:pt modelId="{4C92DB6C-6867-4B9D-AE30-2BD1C62E7E24}" type="pres">
      <dgm:prSet presAssocID="{753AAA37-D83B-4D11-B467-076EBCD32F96}" presName="arrowWedge3" presStyleLbl="fgSibTrans2D1" presStyleIdx="2" presStyleCnt="3"/>
      <dgm:spPr/>
    </dgm:pt>
  </dgm:ptLst>
  <dgm:cxnLst>
    <dgm:cxn modelId="{92170003-C2EE-4988-AC77-71230F9043CA}" type="presOf" srcId="{61DAC4A4-7F1B-42B4-8C48-E9D8F834613F}" destId="{32730C27-C6BE-47BB-A81E-ABBE6D1A600E}" srcOrd="0" destOrd="0" presId="urn:microsoft.com/office/officeart/2005/8/layout/cycle8"/>
    <dgm:cxn modelId="{87D29344-3092-4EB3-AA64-FB6FD26193FF}" srcId="{A959152B-9528-4956-A678-D24BA00E6FA3}" destId="{9C8E83CD-BF07-466E-ADA3-60913F589DA7}" srcOrd="1" destOrd="0" parTransId="{F64CBCB6-C7E1-4942-9F63-D72D46C73180}" sibTransId="{1FC078BA-AA55-42EC-8D30-A2F043FB4B24}"/>
    <dgm:cxn modelId="{E71A3D43-6EE4-4DB0-8E66-D7F8AABEB8C3}" type="presOf" srcId="{61DAC4A4-7F1B-42B4-8C48-E9D8F834613F}" destId="{34B764BD-EBE9-411A-82E7-2905B38A5CCF}" srcOrd="1" destOrd="0" presId="urn:microsoft.com/office/officeart/2005/8/layout/cycle8"/>
    <dgm:cxn modelId="{CEF40B99-FCB0-4B2D-B8CA-7CB80BB3C206}" type="presOf" srcId="{9C8E83CD-BF07-466E-ADA3-60913F589DA7}" destId="{ABBAFFBC-E15C-473E-9E47-08B312FF2563}" srcOrd="1" destOrd="0" presId="urn:microsoft.com/office/officeart/2005/8/layout/cycle8"/>
    <dgm:cxn modelId="{CD61FE18-6C19-4472-9BF0-5AF7A0703743}" type="presOf" srcId="{A11A6A03-050C-49FC-B6DE-F3498867A0F0}" destId="{69E4F829-527A-4A98-A1E8-963F95294B35}" srcOrd="0" destOrd="0" presId="urn:microsoft.com/office/officeart/2005/8/layout/cycle8"/>
    <dgm:cxn modelId="{CF8D743F-1316-4329-B52D-45814A5985BE}" srcId="{A959152B-9528-4956-A678-D24BA00E6FA3}" destId="{61DAC4A4-7F1B-42B4-8C48-E9D8F834613F}" srcOrd="2" destOrd="0" parTransId="{D06578F1-AF65-48A4-AA52-F245D467F210}" sibTransId="{753AAA37-D83B-4D11-B467-076EBCD32F96}"/>
    <dgm:cxn modelId="{025AAB4C-0A3B-4F8E-BFEE-A6C92C10616D}" srcId="{A959152B-9528-4956-A678-D24BA00E6FA3}" destId="{A11A6A03-050C-49FC-B6DE-F3498867A0F0}" srcOrd="0" destOrd="0" parTransId="{BD094CB2-E542-42BE-8CF5-31C3499B910D}" sibTransId="{574C5678-335A-4836-8BC5-86CDBF814481}"/>
    <dgm:cxn modelId="{CED72FBA-DE79-4970-99E9-719E6761C565}" type="presOf" srcId="{A11A6A03-050C-49FC-B6DE-F3498867A0F0}" destId="{756E3720-413B-4EBA-92F9-92E96CEDB776}" srcOrd="1" destOrd="0" presId="urn:microsoft.com/office/officeart/2005/8/layout/cycle8"/>
    <dgm:cxn modelId="{4A720E21-9271-45B8-9710-D79C9573B971}" type="presOf" srcId="{A959152B-9528-4956-A678-D24BA00E6FA3}" destId="{A5CBE193-637C-420F-8521-281B13448702}" srcOrd="0" destOrd="0" presId="urn:microsoft.com/office/officeart/2005/8/layout/cycle8"/>
    <dgm:cxn modelId="{0683832B-0A0D-4BAD-A01D-0D0FEA2AD062}" type="presOf" srcId="{9C8E83CD-BF07-466E-ADA3-60913F589DA7}" destId="{79BE6FBC-69AB-4E64-8A60-6D491A2CD7C7}" srcOrd="0" destOrd="0" presId="urn:microsoft.com/office/officeart/2005/8/layout/cycle8"/>
    <dgm:cxn modelId="{3106827C-1FAA-4759-9349-433276A9DB0E}" type="presParOf" srcId="{A5CBE193-637C-420F-8521-281B13448702}" destId="{69E4F829-527A-4A98-A1E8-963F95294B35}" srcOrd="0" destOrd="0" presId="urn:microsoft.com/office/officeart/2005/8/layout/cycle8"/>
    <dgm:cxn modelId="{06CCD03D-9E2B-4938-A727-7EB1CD86BD00}" type="presParOf" srcId="{A5CBE193-637C-420F-8521-281B13448702}" destId="{9F24E324-BA3F-4495-91AF-8E3FC50C0634}" srcOrd="1" destOrd="0" presId="urn:microsoft.com/office/officeart/2005/8/layout/cycle8"/>
    <dgm:cxn modelId="{2AFE47B6-DDA0-4A6E-8CA5-32F53C09D515}" type="presParOf" srcId="{A5CBE193-637C-420F-8521-281B13448702}" destId="{7E5C370F-F615-432C-BC6B-93E9B1D83716}" srcOrd="2" destOrd="0" presId="urn:microsoft.com/office/officeart/2005/8/layout/cycle8"/>
    <dgm:cxn modelId="{5D73F9CD-9500-4592-8FC0-D0799EE469E9}" type="presParOf" srcId="{A5CBE193-637C-420F-8521-281B13448702}" destId="{756E3720-413B-4EBA-92F9-92E96CEDB776}" srcOrd="3" destOrd="0" presId="urn:microsoft.com/office/officeart/2005/8/layout/cycle8"/>
    <dgm:cxn modelId="{F64AC150-5F3C-4C11-8648-497049EC5F31}" type="presParOf" srcId="{A5CBE193-637C-420F-8521-281B13448702}" destId="{79BE6FBC-69AB-4E64-8A60-6D491A2CD7C7}" srcOrd="4" destOrd="0" presId="urn:microsoft.com/office/officeart/2005/8/layout/cycle8"/>
    <dgm:cxn modelId="{CFD962FD-9C11-4CFB-BCB1-59986F624FDD}" type="presParOf" srcId="{A5CBE193-637C-420F-8521-281B13448702}" destId="{DF2233C2-03E3-4317-841C-F2612CBA97D7}" srcOrd="5" destOrd="0" presId="urn:microsoft.com/office/officeart/2005/8/layout/cycle8"/>
    <dgm:cxn modelId="{3F0BF606-A0D3-4A48-A9AD-BB5724C15D58}" type="presParOf" srcId="{A5CBE193-637C-420F-8521-281B13448702}" destId="{6C482A3B-53E1-400B-B986-3A09E2ED166C}" srcOrd="6" destOrd="0" presId="urn:microsoft.com/office/officeart/2005/8/layout/cycle8"/>
    <dgm:cxn modelId="{B4027436-F5F7-4E58-94F9-2C24193B4DAD}" type="presParOf" srcId="{A5CBE193-637C-420F-8521-281B13448702}" destId="{ABBAFFBC-E15C-473E-9E47-08B312FF2563}" srcOrd="7" destOrd="0" presId="urn:microsoft.com/office/officeart/2005/8/layout/cycle8"/>
    <dgm:cxn modelId="{61301F9F-2C94-49A2-8632-8DFA8AF6F53A}" type="presParOf" srcId="{A5CBE193-637C-420F-8521-281B13448702}" destId="{32730C27-C6BE-47BB-A81E-ABBE6D1A600E}" srcOrd="8" destOrd="0" presId="urn:microsoft.com/office/officeart/2005/8/layout/cycle8"/>
    <dgm:cxn modelId="{8249A275-D4AB-4D0A-AA65-2CC102EE5446}" type="presParOf" srcId="{A5CBE193-637C-420F-8521-281B13448702}" destId="{F3046CCE-CC48-4522-8507-A6C9C4DCF27C}" srcOrd="9" destOrd="0" presId="urn:microsoft.com/office/officeart/2005/8/layout/cycle8"/>
    <dgm:cxn modelId="{5CFA1B44-52BA-4A26-8CE5-38C2459EB99A}" type="presParOf" srcId="{A5CBE193-637C-420F-8521-281B13448702}" destId="{CBF934D0-1275-4B41-A9E6-5260DD628F01}" srcOrd="10" destOrd="0" presId="urn:microsoft.com/office/officeart/2005/8/layout/cycle8"/>
    <dgm:cxn modelId="{55511CF7-82B1-4B20-94F7-6AF8355CA01A}" type="presParOf" srcId="{A5CBE193-637C-420F-8521-281B13448702}" destId="{34B764BD-EBE9-411A-82E7-2905B38A5CCF}" srcOrd="11" destOrd="0" presId="urn:microsoft.com/office/officeart/2005/8/layout/cycle8"/>
    <dgm:cxn modelId="{D34C2D34-9FCB-4870-83EB-264FD89AD194}" type="presParOf" srcId="{A5CBE193-637C-420F-8521-281B13448702}" destId="{24E03B3B-601A-44F7-8F60-288CD8970ADE}" srcOrd="12" destOrd="0" presId="urn:microsoft.com/office/officeart/2005/8/layout/cycle8"/>
    <dgm:cxn modelId="{786AF270-2E93-43B4-8C1D-8E276ADDA6C3}" type="presParOf" srcId="{A5CBE193-637C-420F-8521-281B13448702}" destId="{F88E3CDF-0350-4215-9FE1-8F702FDB456A}" srcOrd="13" destOrd="0" presId="urn:microsoft.com/office/officeart/2005/8/layout/cycle8"/>
    <dgm:cxn modelId="{0F453BD2-0501-46A3-8218-2704805CB6DC}" type="presParOf" srcId="{A5CBE193-637C-420F-8521-281B13448702}" destId="{4C92DB6C-6867-4B9D-AE30-2BD1C62E7E24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C3EE0AC-5C15-48B4-9308-2847D2361445}" type="doc">
      <dgm:prSet loTypeId="urn:microsoft.com/office/officeart/2005/8/layout/arrow6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623911F4-2337-4F90-B60A-0F6F0B3018DE}">
      <dgm:prSet phldrT="[Text]"/>
      <dgm:spPr/>
      <dgm:t>
        <a:bodyPr/>
        <a:lstStyle/>
        <a:p>
          <a:r>
            <a:rPr lang="en-US" dirty="0" smtClean="0"/>
            <a:t>Beginning of Class</a:t>
          </a:r>
          <a:endParaRPr lang="en-US" dirty="0"/>
        </a:p>
      </dgm:t>
    </dgm:pt>
    <dgm:pt modelId="{A87A402B-611E-4746-B15F-B321A1E933D6}" type="parTrans" cxnId="{C8B8A7A3-9595-4059-84EA-87E98619F729}">
      <dgm:prSet/>
      <dgm:spPr/>
      <dgm:t>
        <a:bodyPr/>
        <a:lstStyle/>
        <a:p>
          <a:endParaRPr lang="en-US"/>
        </a:p>
      </dgm:t>
    </dgm:pt>
    <dgm:pt modelId="{300E50F4-0E93-49F9-B58C-4DC9777F91C8}" type="sibTrans" cxnId="{C8B8A7A3-9595-4059-84EA-87E98619F729}">
      <dgm:prSet/>
      <dgm:spPr/>
      <dgm:t>
        <a:bodyPr/>
        <a:lstStyle/>
        <a:p>
          <a:endParaRPr lang="en-US"/>
        </a:p>
      </dgm:t>
    </dgm:pt>
    <dgm:pt modelId="{5C6C9E5F-9A95-4417-90A8-6AABDD32B517}">
      <dgm:prSet phldrT="[Text]"/>
      <dgm:spPr/>
      <dgm:t>
        <a:bodyPr/>
        <a:lstStyle/>
        <a:p>
          <a:r>
            <a:rPr lang="en-US" dirty="0" smtClean="0"/>
            <a:t>End of Class</a:t>
          </a:r>
          <a:endParaRPr lang="en-US" dirty="0"/>
        </a:p>
      </dgm:t>
    </dgm:pt>
    <dgm:pt modelId="{F3BF65EC-2A35-4035-A003-CADE3AC476FA}" type="parTrans" cxnId="{83E81F4D-279F-42C4-B7E7-ABE30229E1A4}">
      <dgm:prSet/>
      <dgm:spPr/>
      <dgm:t>
        <a:bodyPr/>
        <a:lstStyle/>
        <a:p>
          <a:endParaRPr lang="en-US"/>
        </a:p>
      </dgm:t>
    </dgm:pt>
    <dgm:pt modelId="{5BFEAB3E-AC5A-448C-AE67-6968567479BD}" type="sibTrans" cxnId="{83E81F4D-279F-42C4-B7E7-ABE30229E1A4}">
      <dgm:prSet/>
      <dgm:spPr/>
      <dgm:t>
        <a:bodyPr/>
        <a:lstStyle/>
        <a:p>
          <a:endParaRPr lang="en-US"/>
        </a:p>
      </dgm:t>
    </dgm:pt>
    <dgm:pt modelId="{0F81EB26-3E96-4A74-8654-D1A6BDFB67C9}" type="pres">
      <dgm:prSet presAssocID="{6C3EE0AC-5C15-48B4-9308-2847D2361445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6AC4587-BE88-402E-8AB3-678399159E77}" type="pres">
      <dgm:prSet presAssocID="{6C3EE0AC-5C15-48B4-9308-2847D2361445}" presName="ribbon" presStyleLbl="node1" presStyleIdx="0" presStyleCnt="1"/>
      <dgm:spPr/>
    </dgm:pt>
    <dgm:pt modelId="{63ECB172-B0A2-4C3D-991F-73C716B7AA0A}" type="pres">
      <dgm:prSet presAssocID="{6C3EE0AC-5C15-48B4-9308-2847D2361445}" presName="lef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6C8A6F-A616-4F7E-8140-E3F8CD7C6C21}" type="pres">
      <dgm:prSet presAssocID="{6C3EE0AC-5C15-48B4-9308-2847D2361445}" presName="righ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B358D4E-0463-47BF-BDB7-FF8BD8ECF15D}" type="presOf" srcId="{6C3EE0AC-5C15-48B4-9308-2847D2361445}" destId="{0F81EB26-3E96-4A74-8654-D1A6BDFB67C9}" srcOrd="0" destOrd="0" presId="urn:microsoft.com/office/officeart/2005/8/layout/arrow6"/>
    <dgm:cxn modelId="{83E81F4D-279F-42C4-B7E7-ABE30229E1A4}" srcId="{6C3EE0AC-5C15-48B4-9308-2847D2361445}" destId="{5C6C9E5F-9A95-4417-90A8-6AABDD32B517}" srcOrd="1" destOrd="0" parTransId="{F3BF65EC-2A35-4035-A003-CADE3AC476FA}" sibTransId="{5BFEAB3E-AC5A-448C-AE67-6968567479BD}"/>
    <dgm:cxn modelId="{E4A057DE-7CE8-4D89-B87A-C73C4ED2FFEC}" type="presOf" srcId="{5C6C9E5F-9A95-4417-90A8-6AABDD32B517}" destId="{F16C8A6F-A616-4F7E-8140-E3F8CD7C6C21}" srcOrd="0" destOrd="0" presId="urn:microsoft.com/office/officeart/2005/8/layout/arrow6"/>
    <dgm:cxn modelId="{C8B8A7A3-9595-4059-84EA-87E98619F729}" srcId="{6C3EE0AC-5C15-48B4-9308-2847D2361445}" destId="{623911F4-2337-4F90-B60A-0F6F0B3018DE}" srcOrd="0" destOrd="0" parTransId="{A87A402B-611E-4746-B15F-B321A1E933D6}" sibTransId="{300E50F4-0E93-49F9-B58C-4DC9777F91C8}"/>
    <dgm:cxn modelId="{C7A15E91-40AE-4B27-BFBA-2690E85A5B49}" type="presOf" srcId="{623911F4-2337-4F90-B60A-0F6F0B3018DE}" destId="{63ECB172-B0A2-4C3D-991F-73C716B7AA0A}" srcOrd="0" destOrd="0" presId="urn:microsoft.com/office/officeart/2005/8/layout/arrow6"/>
    <dgm:cxn modelId="{42C7B9C6-CBE7-4A52-9E78-E7942D531DEA}" type="presParOf" srcId="{0F81EB26-3E96-4A74-8654-D1A6BDFB67C9}" destId="{E6AC4587-BE88-402E-8AB3-678399159E77}" srcOrd="0" destOrd="0" presId="urn:microsoft.com/office/officeart/2005/8/layout/arrow6"/>
    <dgm:cxn modelId="{769AB957-CA55-4DA2-B9D5-0C2AB885801A}" type="presParOf" srcId="{0F81EB26-3E96-4A74-8654-D1A6BDFB67C9}" destId="{63ECB172-B0A2-4C3D-991F-73C716B7AA0A}" srcOrd="1" destOrd="0" presId="urn:microsoft.com/office/officeart/2005/8/layout/arrow6"/>
    <dgm:cxn modelId="{BCA76E07-FF5C-406C-867E-CCECA110742C}" type="presParOf" srcId="{0F81EB26-3E96-4A74-8654-D1A6BDFB67C9}" destId="{F16C8A6F-A616-4F7E-8140-E3F8CD7C6C21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890AA47-3E7D-44DE-8018-6E72751C60E9}" type="doc">
      <dgm:prSet loTypeId="urn:microsoft.com/office/officeart/2011/layout/HexagonRadial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142DCF59-36FB-4026-BDDE-E654EFAD1596}">
      <dgm:prSet phldrT="[Text]" custT="1"/>
      <dgm:spPr/>
      <dgm:t>
        <a:bodyPr/>
        <a:lstStyle/>
        <a:p>
          <a:r>
            <a:rPr lang="en-US" sz="2000" dirty="0" smtClean="0"/>
            <a:t>Experiments and doing them</a:t>
          </a:r>
          <a:endParaRPr lang="en-US" sz="2000" dirty="0"/>
        </a:p>
      </dgm:t>
    </dgm:pt>
    <dgm:pt modelId="{A0DDF4AD-F676-4C4F-A132-E651E283B156}" type="parTrans" cxnId="{09D94C03-0250-4418-9D05-DE25B8BCDA5B}">
      <dgm:prSet/>
      <dgm:spPr/>
      <dgm:t>
        <a:bodyPr/>
        <a:lstStyle/>
        <a:p>
          <a:endParaRPr lang="en-US"/>
        </a:p>
      </dgm:t>
    </dgm:pt>
    <dgm:pt modelId="{5B18C43B-1762-4152-B100-02DC382F4AD8}" type="sibTrans" cxnId="{09D94C03-0250-4418-9D05-DE25B8BCDA5B}">
      <dgm:prSet/>
      <dgm:spPr/>
      <dgm:t>
        <a:bodyPr/>
        <a:lstStyle/>
        <a:p>
          <a:endParaRPr lang="en-US"/>
        </a:p>
      </dgm:t>
    </dgm:pt>
    <dgm:pt modelId="{22655EA5-1EFF-4078-B045-9131080ACCDB}">
      <dgm:prSet phldrT="[Text]" custT="1"/>
      <dgm:spPr/>
      <dgm:t>
        <a:bodyPr/>
        <a:lstStyle/>
        <a:p>
          <a:r>
            <a:rPr lang="en-US" sz="2000" dirty="0" smtClean="0"/>
            <a:t>Scientific tools</a:t>
          </a:r>
          <a:endParaRPr lang="en-US" sz="2000" dirty="0"/>
        </a:p>
      </dgm:t>
    </dgm:pt>
    <dgm:pt modelId="{F9D8CE54-0284-4BEF-87AB-EF7B635E9069}" type="parTrans" cxnId="{7C734AA0-72C2-44DC-B125-26F75DE0FADF}">
      <dgm:prSet/>
      <dgm:spPr/>
      <dgm:t>
        <a:bodyPr/>
        <a:lstStyle/>
        <a:p>
          <a:endParaRPr lang="en-US"/>
        </a:p>
      </dgm:t>
    </dgm:pt>
    <dgm:pt modelId="{3CE09BF5-4B3C-46A3-A100-D6AC7AE0EE06}" type="sibTrans" cxnId="{7C734AA0-72C2-44DC-B125-26F75DE0FADF}">
      <dgm:prSet/>
      <dgm:spPr/>
      <dgm:t>
        <a:bodyPr/>
        <a:lstStyle/>
        <a:p>
          <a:endParaRPr lang="en-US"/>
        </a:p>
      </dgm:t>
    </dgm:pt>
    <dgm:pt modelId="{E9E9EE09-5A98-45A0-8878-F1C11CCCA5A5}">
      <dgm:prSet phldrT="[Text]" custT="1"/>
      <dgm:spPr/>
      <dgm:t>
        <a:bodyPr/>
        <a:lstStyle/>
        <a:p>
          <a:r>
            <a:rPr lang="en-US" sz="2000" dirty="0" smtClean="0"/>
            <a:t>Energy</a:t>
          </a:r>
          <a:endParaRPr lang="en-US" sz="2000" dirty="0"/>
        </a:p>
      </dgm:t>
    </dgm:pt>
    <dgm:pt modelId="{C7F13FCD-9F6A-4796-AC43-6877C11ACFC8}" type="parTrans" cxnId="{EFF7794D-35C7-4F76-8AA1-A004A4379AC0}">
      <dgm:prSet/>
      <dgm:spPr/>
      <dgm:t>
        <a:bodyPr/>
        <a:lstStyle/>
        <a:p>
          <a:endParaRPr lang="en-US"/>
        </a:p>
      </dgm:t>
    </dgm:pt>
    <dgm:pt modelId="{A4417F94-3E35-495E-9AF7-B02104A65044}" type="sibTrans" cxnId="{EFF7794D-35C7-4F76-8AA1-A004A4379AC0}">
      <dgm:prSet/>
      <dgm:spPr/>
      <dgm:t>
        <a:bodyPr/>
        <a:lstStyle/>
        <a:p>
          <a:endParaRPr lang="en-US"/>
        </a:p>
      </dgm:t>
    </dgm:pt>
    <dgm:pt modelId="{EF368DE3-9937-44CF-8B8A-2BA9C61AE8E6}">
      <dgm:prSet phldrT="[Text]" custT="1"/>
      <dgm:spPr/>
      <dgm:t>
        <a:bodyPr/>
        <a:lstStyle/>
        <a:p>
          <a:r>
            <a:rPr lang="en-US" sz="2000" dirty="0" smtClean="0"/>
            <a:t>Earth and its changes</a:t>
          </a:r>
          <a:endParaRPr lang="en-US" sz="2000" dirty="0"/>
        </a:p>
      </dgm:t>
    </dgm:pt>
    <dgm:pt modelId="{923D3054-2078-450E-818E-328E52C91730}" type="parTrans" cxnId="{E9CBFF1E-E062-4756-831C-F3A621B5000E}">
      <dgm:prSet/>
      <dgm:spPr/>
      <dgm:t>
        <a:bodyPr/>
        <a:lstStyle/>
        <a:p>
          <a:endParaRPr lang="en-US"/>
        </a:p>
      </dgm:t>
    </dgm:pt>
    <dgm:pt modelId="{7EE57432-61D5-42DD-8F20-DBF5AAA73691}" type="sibTrans" cxnId="{E9CBFF1E-E062-4756-831C-F3A621B5000E}">
      <dgm:prSet/>
      <dgm:spPr/>
      <dgm:t>
        <a:bodyPr/>
        <a:lstStyle/>
        <a:p>
          <a:endParaRPr lang="en-US"/>
        </a:p>
      </dgm:t>
    </dgm:pt>
    <dgm:pt modelId="{0B18DA3E-8085-46A7-9C7F-2BEF115DF7A9}">
      <dgm:prSet phldrT="[Text]" custT="1"/>
      <dgm:spPr/>
      <dgm:t>
        <a:bodyPr/>
        <a:lstStyle/>
        <a:p>
          <a:r>
            <a:rPr lang="en-US" sz="2000" dirty="0" smtClean="0"/>
            <a:t>Rocks</a:t>
          </a:r>
          <a:endParaRPr lang="en-US" sz="2000" dirty="0"/>
        </a:p>
      </dgm:t>
    </dgm:pt>
    <dgm:pt modelId="{9A113D3D-B7E0-4135-94B1-FFE1FDE44A53}" type="parTrans" cxnId="{08802FFB-8DF0-437B-B179-812EEECCE932}">
      <dgm:prSet/>
      <dgm:spPr/>
      <dgm:t>
        <a:bodyPr/>
        <a:lstStyle/>
        <a:p>
          <a:endParaRPr lang="en-US"/>
        </a:p>
      </dgm:t>
    </dgm:pt>
    <dgm:pt modelId="{3382D3A5-315A-452E-AE88-BFFB7639F4FB}" type="sibTrans" cxnId="{08802FFB-8DF0-437B-B179-812EEECCE932}">
      <dgm:prSet/>
      <dgm:spPr/>
      <dgm:t>
        <a:bodyPr/>
        <a:lstStyle/>
        <a:p>
          <a:endParaRPr lang="en-US"/>
        </a:p>
      </dgm:t>
    </dgm:pt>
    <dgm:pt modelId="{51EB8C6A-EF30-42BD-9D6B-548FBF10E054}">
      <dgm:prSet phldrT="[Text]" custT="1"/>
      <dgm:spPr/>
      <dgm:t>
        <a:bodyPr/>
        <a:lstStyle/>
        <a:p>
          <a:r>
            <a:rPr lang="en-US" sz="2000" dirty="0" smtClean="0"/>
            <a:t>Heredity and </a:t>
          </a:r>
          <a:r>
            <a:rPr lang="en-US" sz="2000" dirty="0" err="1" smtClean="0"/>
            <a:t>Reproduc-tion</a:t>
          </a:r>
          <a:endParaRPr lang="en-US" sz="2000" dirty="0"/>
        </a:p>
      </dgm:t>
    </dgm:pt>
    <dgm:pt modelId="{C6847E48-B609-4A77-8A99-75176B31D95D}" type="parTrans" cxnId="{DF40BC68-94B7-46C9-8C79-0AA8BFED7CB0}">
      <dgm:prSet/>
      <dgm:spPr/>
      <dgm:t>
        <a:bodyPr/>
        <a:lstStyle/>
        <a:p>
          <a:endParaRPr lang="en-US"/>
        </a:p>
      </dgm:t>
    </dgm:pt>
    <dgm:pt modelId="{3EDCEA30-D769-4BE3-9428-0D16941C53D2}" type="sibTrans" cxnId="{DF40BC68-94B7-46C9-8C79-0AA8BFED7CB0}">
      <dgm:prSet/>
      <dgm:spPr/>
      <dgm:t>
        <a:bodyPr/>
        <a:lstStyle/>
        <a:p>
          <a:endParaRPr lang="en-US"/>
        </a:p>
      </dgm:t>
    </dgm:pt>
    <dgm:pt modelId="{1C060C20-1108-46EE-8C47-0ED87595EC01}">
      <dgm:prSet phldrT="[Text]" custT="1"/>
      <dgm:spPr/>
      <dgm:t>
        <a:bodyPr/>
        <a:lstStyle/>
        <a:p>
          <a:r>
            <a:rPr lang="en-US" sz="1900" dirty="0" err="1" smtClean="0"/>
            <a:t>Interdepen</a:t>
          </a:r>
          <a:r>
            <a:rPr lang="en-US" sz="1900" dirty="0" smtClean="0"/>
            <a:t>-</a:t>
          </a:r>
        </a:p>
        <a:p>
          <a:r>
            <a:rPr lang="en-US" sz="1900" dirty="0" err="1" smtClean="0"/>
            <a:t>dence</a:t>
          </a:r>
          <a:endParaRPr lang="en-US" sz="1900" dirty="0"/>
        </a:p>
      </dgm:t>
    </dgm:pt>
    <dgm:pt modelId="{277E583F-4945-4F3B-8949-21077C3FE824}" type="parTrans" cxnId="{8084FC92-E71E-45B6-B195-FB4ED1EC2A18}">
      <dgm:prSet/>
      <dgm:spPr/>
      <dgm:t>
        <a:bodyPr/>
        <a:lstStyle/>
        <a:p>
          <a:endParaRPr lang="en-US"/>
        </a:p>
      </dgm:t>
    </dgm:pt>
    <dgm:pt modelId="{AF3B8C61-5611-4F04-B4E0-26CF63176D23}" type="sibTrans" cxnId="{8084FC92-E71E-45B6-B195-FB4ED1EC2A18}">
      <dgm:prSet/>
      <dgm:spPr/>
      <dgm:t>
        <a:bodyPr/>
        <a:lstStyle/>
        <a:p>
          <a:endParaRPr lang="en-US"/>
        </a:p>
      </dgm:t>
    </dgm:pt>
    <dgm:pt modelId="{7A5ECF29-4870-4842-93D8-F027CD40D48A}">
      <dgm:prSet phldrT="[Text]"/>
      <dgm:spPr/>
      <dgm:t>
        <a:bodyPr/>
        <a:lstStyle/>
        <a:p>
          <a:endParaRPr lang="en-US" dirty="0"/>
        </a:p>
      </dgm:t>
    </dgm:pt>
    <dgm:pt modelId="{812A955F-FA4A-4A61-A3DE-07C79E7FA322}" type="parTrans" cxnId="{2D2D0F05-2FC7-425A-A4A7-B7E1D45C27FD}">
      <dgm:prSet/>
      <dgm:spPr/>
      <dgm:t>
        <a:bodyPr/>
        <a:lstStyle/>
        <a:p>
          <a:endParaRPr lang="en-US"/>
        </a:p>
      </dgm:t>
    </dgm:pt>
    <dgm:pt modelId="{5F6457AB-7A4F-40D5-ADBB-5EE988C7401B}" type="sibTrans" cxnId="{2D2D0F05-2FC7-425A-A4A7-B7E1D45C27FD}">
      <dgm:prSet/>
      <dgm:spPr/>
      <dgm:t>
        <a:bodyPr/>
        <a:lstStyle/>
        <a:p>
          <a:endParaRPr lang="en-US"/>
        </a:p>
      </dgm:t>
    </dgm:pt>
    <dgm:pt modelId="{ACDED75D-94FD-492A-A373-E14A01524A77}" type="pres">
      <dgm:prSet presAssocID="{5890AA47-3E7D-44DE-8018-6E72751C60E9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3F21DA49-387B-4517-B3F8-E7075A30D0F2}" type="pres">
      <dgm:prSet presAssocID="{142DCF59-36FB-4026-BDDE-E654EFAD1596}" presName="Parent" presStyleLbl="node0" presStyleIdx="0" presStyleCnt="1">
        <dgm:presLayoutVars>
          <dgm:chMax val="6"/>
          <dgm:chPref val="6"/>
        </dgm:presLayoutVars>
      </dgm:prSet>
      <dgm:spPr/>
      <dgm:t>
        <a:bodyPr/>
        <a:lstStyle/>
        <a:p>
          <a:endParaRPr lang="en-US"/>
        </a:p>
      </dgm:t>
    </dgm:pt>
    <dgm:pt modelId="{148F6E78-E65D-44A4-A2CC-E78794A026B6}" type="pres">
      <dgm:prSet presAssocID="{22655EA5-1EFF-4078-B045-9131080ACCDB}" presName="Accent1" presStyleCnt="0"/>
      <dgm:spPr/>
    </dgm:pt>
    <dgm:pt modelId="{5931CD5B-C893-41DB-912A-860F371DFC29}" type="pres">
      <dgm:prSet presAssocID="{22655EA5-1EFF-4078-B045-9131080ACCDB}" presName="Accent" presStyleLbl="bgShp" presStyleIdx="0" presStyleCnt="6"/>
      <dgm:spPr/>
    </dgm:pt>
    <dgm:pt modelId="{B0DE524F-F131-4F34-92A7-9C51EC6570E4}" type="pres">
      <dgm:prSet presAssocID="{22655EA5-1EFF-4078-B045-9131080ACCDB}" presName="Child1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3DA641-CA5F-46EC-BCC9-FAC7BD94AA96}" type="pres">
      <dgm:prSet presAssocID="{E9E9EE09-5A98-45A0-8878-F1C11CCCA5A5}" presName="Accent2" presStyleCnt="0"/>
      <dgm:spPr/>
    </dgm:pt>
    <dgm:pt modelId="{74591675-A4A9-4BC2-828A-7520D2934BE1}" type="pres">
      <dgm:prSet presAssocID="{E9E9EE09-5A98-45A0-8878-F1C11CCCA5A5}" presName="Accent" presStyleLbl="bgShp" presStyleIdx="1" presStyleCnt="6"/>
      <dgm:spPr/>
    </dgm:pt>
    <dgm:pt modelId="{1DC62A94-8F88-49F8-9002-846D8B9C3E75}" type="pres">
      <dgm:prSet presAssocID="{E9E9EE09-5A98-45A0-8878-F1C11CCCA5A5}" presName="Child2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AF50AC-E5CA-4BBA-A95F-D9F87F69900E}" type="pres">
      <dgm:prSet presAssocID="{EF368DE3-9937-44CF-8B8A-2BA9C61AE8E6}" presName="Accent3" presStyleCnt="0"/>
      <dgm:spPr/>
    </dgm:pt>
    <dgm:pt modelId="{38BAB1D2-E685-413C-B4F5-06E53B7F98C9}" type="pres">
      <dgm:prSet presAssocID="{EF368DE3-9937-44CF-8B8A-2BA9C61AE8E6}" presName="Accent" presStyleLbl="bgShp" presStyleIdx="2" presStyleCnt="6"/>
      <dgm:spPr/>
    </dgm:pt>
    <dgm:pt modelId="{78ECE077-F691-4021-AD3A-E3CC587EA608}" type="pres">
      <dgm:prSet presAssocID="{EF368DE3-9937-44CF-8B8A-2BA9C61AE8E6}" presName="Child3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8C3EB5-E63E-430A-9239-57344EBC5856}" type="pres">
      <dgm:prSet presAssocID="{0B18DA3E-8085-46A7-9C7F-2BEF115DF7A9}" presName="Accent4" presStyleCnt="0"/>
      <dgm:spPr/>
    </dgm:pt>
    <dgm:pt modelId="{CFC68C1F-12A8-44B1-8B4C-B91E7EFC582A}" type="pres">
      <dgm:prSet presAssocID="{0B18DA3E-8085-46A7-9C7F-2BEF115DF7A9}" presName="Accent" presStyleLbl="bgShp" presStyleIdx="3" presStyleCnt="6"/>
      <dgm:spPr/>
    </dgm:pt>
    <dgm:pt modelId="{2905E9F1-BC80-4AF0-9A19-35DB0931161D}" type="pres">
      <dgm:prSet presAssocID="{0B18DA3E-8085-46A7-9C7F-2BEF115DF7A9}" presName="Child4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292B49-E586-4284-8ACA-F00CE49BAB68}" type="pres">
      <dgm:prSet presAssocID="{51EB8C6A-EF30-42BD-9D6B-548FBF10E054}" presName="Accent5" presStyleCnt="0"/>
      <dgm:spPr/>
    </dgm:pt>
    <dgm:pt modelId="{F13D7015-B887-40FE-8356-BA630714858D}" type="pres">
      <dgm:prSet presAssocID="{51EB8C6A-EF30-42BD-9D6B-548FBF10E054}" presName="Accent" presStyleLbl="bgShp" presStyleIdx="4" presStyleCnt="6"/>
      <dgm:spPr/>
    </dgm:pt>
    <dgm:pt modelId="{BB96E641-1C8F-4436-9B01-2376FDDAE522}" type="pres">
      <dgm:prSet presAssocID="{51EB8C6A-EF30-42BD-9D6B-548FBF10E054}" presName="Child5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5105C5-3261-4DA5-911A-7F462E66D797}" type="pres">
      <dgm:prSet presAssocID="{1C060C20-1108-46EE-8C47-0ED87595EC01}" presName="Accent6" presStyleCnt="0"/>
      <dgm:spPr/>
    </dgm:pt>
    <dgm:pt modelId="{1921FAC1-DF5A-47E1-915F-A7D0C75C08B5}" type="pres">
      <dgm:prSet presAssocID="{1C060C20-1108-46EE-8C47-0ED87595EC01}" presName="Accent" presStyleLbl="bgShp" presStyleIdx="5" presStyleCnt="6"/>
      <dgm:spPr/>
    </dgm:pt>
    <dgm:pt modelId="{4E0DA786-9E79-410F-90A1-F8D334EC68BE}" type="pres">
      <dgm:prSet presAssocID="{1C060C20-1108-46EE-8C47-0ED87595EC01}" presName="Child6" presStyleLbl="node1" presStyleIdx="5" presStyleCnt="6" custScaleX="106856" custScaleY="11169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9CBFF1E-E062-4756-831C-F3A621B5000E}" srcId="{142DCF59-36FB-4026-BDDE-E654EFAD1596}" destId="{EF368DE3-9937-44CF-8B8A-2BA9C61AE8E6}" srcOrd="2" destOrd="0" parTransId="{923D3054-2078-450E-818E-328E52C91730}" sibTransId="{7EE57432-61D5-42DD-8F20-DBF5AAA73691}"/>
    <dgm:cxn modelId="{F26A38AB-37AC-461E-A738-09E2B934D2FA}" type="presOf" srcId="{E9E9EE09-5A98-45A0-8878-F1C11CCCA5A5}" destId="{1DC62A94-8F88-49F8-9002-846D8B9C3E75}" srcOrd="0" destOrd="0" presId="urn:microsoft.com/office/officeart/2011/layout/HexagonRadial"/>
    <dgm:cxn modelId="{E9EAF82A-7FF2-469B-86D5-C8BFB04E8D71}" type="presOf" srcId="{51EB8C6A-EF30-42BD-9D6B-548FBF10E054}" destId="{BB96E641-1C8F-4436-9B01-2376FDDAE522}" srcOrd="0" destOrd="0" presId="urn:microsoft.com/office/officeart/2011/layout/HexagonRadial"/>
    <dgm:cxn modelId="{09D94C03-0250-4418-9D05-DE25B8BCDA5B}" srcId="{5890AA47-3E7D-44DE-8018-6E72751C60E9}" destId="{142DCF59-36FB-4026-BDDE-E654EFAD1596}" srcOrd="0" destOrd="0" parTransId="{A0DDF4AD-F676-4C4F-A132-E651E283B156}" sibTransId="{5B18C43B-1762-4152-B100-02DC382F4AD8}"/>
    <dgm:cxn modelId="{2D2D0F05-2FC7-425A-A4A7-B7E1D45C27FD}" srcId="{142DCF59-36FB-4026-BDDE-E654EFAD1596}" destId="{7A5ECF29-4870-4842-93D8-F027CD40D48A}" srcOrd="6" destOrd="0" parTransId="{812A955F-FA4A-4A61-A3DE-07C79E7FA322}" sibTransId="{5F6457AB-7A4F-40D5-ADBB-5EE988C7401B}"/>
    <dgm:cxn modelId="{F0CBE334-A391-45C3-BC89-961DA1EE53BB}" type="presOf" srcId="{22655EA5-1EFF-4078-B045-9131080ACCDB}" destId="{B0DE524F-F131-4F34-92A7-9C51EC6570E4}" srcOrd="0" destOrd="0" presId="urn:microsoft.com/office/officeart/2011/layout/HexagonRadial"/>
    <dgm:cxn modelId="{875D7295-7D90-4F8F-BFB2-4B52AC1612AE}" type="presOf" srcId="{142DCF59-36FB-4026-BDDE-E654EFAD1596}" destId="{3F21DA49-387B-4517-B3F8-E7075A30D0F2}" srcOrd="0" destOrd="0" presId="urn:microsoft.com/office/officeart/2011/layout/HexagonRadial"/>
    <dgm:cxn modelId="{7C734AA0-72C2-44DC-B125-26F75DE0FADF}" srcId="{142DCF59-36FB-4026-BDDE-E654EFAD1596}" destId="{22655EA5-1EFF-4078-B045-9131080ACCDB}" srcOrd="0" destOrd="0" parTransId="{F9D8CE54-0284-4BEF-87AB-EF7B635E9069}" sibTransId="{3CE09BF5-4B3C-46A3-A100-D6AC7AE0EE06}"/>
    <dgm:cxn modelId="{3D9743F1-B12C-4151-A275-F7191CAA09A8}" type="presOf" srcId="{EF368DE3-9937-44CF-8B8A-2BA9C61AE8E6}" destId="{78ECE077-F691-4021-AD3A-E3CC587EA608}" srcOrd="0" destOrd="0" presId="urn:microsoft.com/office/officeart/2011/layout/HexagonRadial"/>
    <dgm:cxn modelId="{EFF7794D-35C7-4F76-8AA1-A004A4379AC0}" srcId="{142DCF59-36FB-4026-BDDE-E654EFAD1596}" destId="{E9E9EE09-5A98-45A0-8878-F1C11CCCA5A5}" srcOrd="1" destOrd="0" parTransId="{C7F13FCD-9F6A-4796-AC43-6877C11ACFC8}" sibTransId="{A4417F94-3E35-495E-9AF7-B02104A65044}"/>
    <dgm:cxn modelId="{DF40BC68-94B7-46C9-8C79-0AA8BFED7CB0}" srcId="{142DCF59-36FB-4026-BDDE-E654EFAD1596}" destId="{51EB8C6A-EF30-42BD-9D6B-548FBF10E054}" srcOrd="4" destOrd="0" parTransId="{C6847E48-B609-4A77-8A99-75176B31D95D}" sibTransId="{3EDCEA30-D769-4BE3-9428-0D16941C53D2}"/>
    <dgm:cxn modelId="{17A27FEB-F23A-42EE-894C-C8792DB64EDE}" type="presOf" srcId="{1C060C20-1108-46EE-8C47-0ED87595EC01}" destId="{4E0DA786-9E79-410F-90A1-F8D334EC68BE}" srcOrd="0" destOrd="0" presId="urn:microsoft.com/office/officeart/2011/layout/HexagonRadial"/>
    <dgm:cxn modelId="{B7959EB9-E0B3-4899-9ACA-2C849E5D0552}" type="presOf" srcId="{5890AA47-3E7D-44DE-8018-6E72751C60E9}" destId="{ACDED75D-94FD-492A-A373-E14A01524A77}" srcOrd="0" destOrd="0" presId="urn:microsoft.com/office/officeart/2011/layout/HexagonRadial"/>
    <dgm:cxn modelId="{8084FC92-E71E-45B6-B195-FB4ED1EC2A18}" srcId="{142DCF59-36FB-4026-BDDE-E654EFAD1596}" destId="{1C060C20-1108-46EE-8C47-0ED87595EC01}" srcOrd="5" destOrd="0" parTransId="{277E583F-4945-4F3B-8949-21077C3FE824}" sibTransId="{AF3B8C61-5611-4F04-B4E0-26CF63176D23}"/>
    <dgm:cxn modelId="{10E77419-67BF-4034-B8A4-4B7C3BF67B5A}" type="presOf" srcId="{0B18DA3E-8085-46A7-9C7F-2BEF115DF7A9}" destId="{2905E9F1-BC80-4AF0-9A19-35DB0931161D}" srcOrd="0" destOrd="0" presId="urn:microsoft.com/office/officeart/2011/layout/HexagonRadial"/>
    <dgm:cxn modelId="{08802FFB-8DF0-437B-B179-812EEECCE932}" srcId="{142DCF59-36FB-4026-BDDE-E654EFAD1596}" destId="{0B18DA3E-8085-46A7-9C7F-2BEF115DF7A9}" srcOrd="3" destOrd="0" parTransId="{9A113D3D-B7E0-4135-94B1-FFE1FDE44A53}" sibTransId="{3382D3A5-315A-452E-AE88-BFFB7639F4FB}"/>
    <dgm:cxn modelId="{C25EB674-EEBB-4A0C-96BC-9D69C0F36F88}" type="presParOf" srcId="{ACDED75D-94FD-492A-A373-E14A01524A77}" destId="{3F21DA49-387B-4517-B3F8-E7075A30D0F2}" srcOrd="0" destOrd="0" presId="urn:microsoft.com/office/officeart/2011/layout/HexagonRadial"/>
    <dgm:cxn modelId="{A782AC10-52AB-49E0-86E2-203385A949F5}" type="presParOf" srcId="{ACDED75D-94FD-492A-A373-E14A01524A77}" destId="{148F6E78-E65D-44A4-A2CC-E78794A026B6}" srcOrd="1" destOrd="0" presId="urn:microsoft.com/office/officeart/2011/layout/HexagonRadial"/>
    <dgm:cxn modelId="{94B86EBF-04AE-48FD-A728-A88DE3EF5D14}" type="presParOf" srcId="{148F6E78-E65D-44A4-A2CC-E78794A026B6}" destId="{5931CD5B-C893-41DB-912A-860F371DFC29}" srcOrd="0" destOrd="0" presId="urn:microsoft.com/office/officeart/2011/layout/HexagonRadial"/>
    <dgm:cxn modelId="{32A099A0-31D1-4186-B42A-E70C144206E3}" type="presParOf" srcId="{ACDED75D-94FD-492A-A373-E14A01524A77}" destId="{B0DE524F-F131-4F34-92A7-9C51EC6570E4}" srcOrd="2" destOrd="0" presId="urn:microsoft.com/office/officeart/2011/layout/HexagonRadial"/>
    <dgm:cxn modelId="{44B122B0-5E7C-44FA-A4E3-7710A2FE3748}" type="presParOf" srcId="{ACDED75D-94FD-492A-A373-E14A01524A77}" destId="{AC3DA641-CA5F-46EC-BCC9-FAC7BD94AA96}" srcOrd="3" destOrd="0" presId="urn:microsoft.com/office/officeart/2011/layout/HexagonRadial"/>
    <dgm:cxn modelId="{C8FE5F06-69BF-478F-B232-0D1DAF522917}" type="presParOf" srcId="{AC3DA641-CA5F-46EC-BCC9-FAC7BD94AA96}" destId="{74591675-A4A9-4BC2-828A-7520D2934BE1}" srcOrd="0" destOrd="0" presId="urn:microsoft.com/office/officeart/2011/layout/HexagonRadial"/>
    <dgm:cxn modelId="{145B2469-1E16-4A77-ADA1-BF91EEEC7645}" type="presParOf" srcId="{ACDED75D-94FD-492A-A373-E14A01524A77}" destId="{1DC62A94-8F88-49F8-9002-846D8B9C3E75}" srcOrd="4" destOrd="0" presId="urn:microsoft.com/office/officeart/2011/layout/HexagonRadial"/>
    <dgm:cxn modelId="{E5022668-5417-4363-9DB6-463744944B1A}" type="presParOf" srcId="{ACDED75D-94FD-492A-A373-E14A01524A77}" destId="{C6AF50AC-E5CA-4BBA-A95F-D9F87F69900E}" srcOrd="5" destOrd="0" presId="urn:microsoft.com/office/officeart/2011/layout/HexagonRadial"/>
    <dgm:cxn modelId="{68F45D73-62E7-43A1-AA0A-372DBA2BF2FC}" type="presParOf" srcId="{C6AF50AC-E5CA-4BBA-A95F-D9F87F69900E}" destId="{38BAB1D2-E685-413C-B4F5-06E53B7F98C9}" srcOrd="0" destOrd="0" presId="urn:microsoft.com/office/officeart/2011/layout/HexagonRadial"/>
    <dgm:cxn modelId="{FB6C9174-4B8B-41A8-98A5-0B1FABD23647}" type="presParOf" srcId="{ACDED75D-94FD-492A-A373-E14A01524A77}" destId="{78ECE077-F691-4021-AD3A-E3CC587EA608}" srcOrd="6" destOrd="0" presId="urn:microsoft.com/office/officeart/2011/layout/HexagonRadial"/>
    <dgm:cxn modelId="{FD653D2F-B390-40CF-B2B8-92BAB655CE91}" type="presParOf" srcId="{ACDED75D-94FD-492A-A373-E14A01524A77}" destId="{378C3EB5-E63E-430A-9239-57344EBC5856}" srcOrd="7" destOrd="0" presId="urn:microsoft.com/office/officeart/2011/layout/HexagonRadial"/>
    <dgm:cxn modelId="{D8B651DF-77E3-402E-92BE-EEC98CD0736C}" type="presParOf" srcId="{378C3EB5-E63E-430A-9239-57344EBC5856}" destId="{CFC68C1F-12A8-44B1-8B4C-B91E7EFC582A}" srcOrd="0" destOrd="0" presId="urn:microsoft.com/office/officeart/2011/layout/HexagonRadial"/>
    <dgm:cxn modelId="{DD85FC72-F839-4A57-9907-742BEE3DFA4E}" type="presParOf" srcId="{ACDED75D-94FD-492A-A373-E14A01524A77}" destId="{2905E9F1-BC80-4AF0-9A19-35DB0931161D}" srcOrd="8" destOrd="0" presId="urn:microsoft.com/office/officeart/2011/layout/HexagonRadial"/>
    <dgm:cxn modelId="{6234B11C-F7A4-4D15-8D5B-0D09839E2139}" type="presParOf" srcId="{ACDED75D-94FD-492A-A373-E14A01524A77}" destId="{23292B49-E586-4284-8ACA-F00CE49BAB68}" srcOrd="9" destOrd="0" presId="urn:microsoft.com/office/officeart/2011/layout/HexagonRadial"/>
    <dgm:cxn modelId="{406F2E01-4687-4A74-8F39-C51E0E5D3CCC}" type="presParOf" srcId="{23292B49-E586-4284-8ACA-F00CE49BAB68}" destId="{F13D7015-B887-40FE-8356-BA630714858D}" srcOrd="0" destOrd="0" presId="urn:microsoft.com/office/officeart/2011/layout/HexagonRadial"/>
    <dgm:cxn modelId="{B2E415A7-BC15-406F-8CD2-FDA0541CD9AC}" type="presParOf" srcId="{ACDED75D-94FD-492A-A373-E14A01524A77}" destId="{BB96E641-1C8F-4436-9B01-2376FDDAE522}" srcOrd="10" destOrd="0" presId="urn:microsoft.com/office/officeart/2011/layout/HexagonRadial"/>
    <dgm:cxn modelId="{DFC89356-5F32-48F3-9D03-AF1DBFCFDE2E}" type="presParOf" srcId="{ACDED75D-94FD-492A-A373-E14A01524A77}" destId="{4E5105C5-3261-4DA5-911A-7F462E66D797}" srcOrd="11" destOrd="0" presId="urn:microsoft.com/office/officeart/2011/layout/HexagonRadial"/>
    <dgm:cxn modelId="{EC625D08-413D-4C92-B55F-009CAC6E36F3}" type="presParOf" srcId="{4E5105C5-3261-4DA5-911A-7F462E66D797}" destId="{1921FAC1-DF5A-47E1-915F-A7D0C75C08B5}" srcOrd="0" destOrd="0" presId="urn:microsoft.com/office/officeart/2011/layout/HexagonRadial"/>
    <dgm:cxn modelId="{13BA3607-F4CA-4059-B3BA-5C54ACBB7C6F}" type="presParOf" srcId="{ACDED75D-94FD-492A-A373-E14A01524A77}" destId="{4E0DA786-9E79-410F-90A1-F8D334EC68BE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F99029-DB93-416C-8A12-8C14748D466C}">
      <dsp:nvSpPr>
        <dsp:cNvPr id="0" name=""/>
        <dsp:cNvSpPr/>
      </dsp:nvSpPr>
      <dsp:spPr>
        <a:xfrm rot="5400000">
          <a:off x="3505893" y="130622"/>
          <a:ext cx="2008105" cy="1747051"/>
        </a:xfrm>
        <a:prstGeom prst="hexagon">
          <a:avLst>
            <a:gd name="adj" fmla="val 25000"/>
            <a:gd name="vf" fmla="val 11547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3908669" y="313025"/>
        <a:ext cx="1202553" cy="1382245"/>
      </dsp:txXfrm>
    </dsp:sp>
    <dsp:sp modelId="{38267D29-5ACF-4246-8728-810F6EF80601}">
      <dsp:nvSpPr>
        <dsp:cNvPr id="0" name=""/>
        <dsp:cNvSpPr/>
      </dsp:nvSpPr>
      <dsp:spPr>
        <a:xfrm>
          <a:off x="5436485" y="401716"/>
          <a:ext cx="2241045" cy="12048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Two sons</a:t>
          </a:r>
          <a:endParaRPr lang="en-US" sz="17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436485" y="401716"/>
        <a:ext cx="2241045" cy="1204863"/>
      </dsp:txXfrm>
    </dsp:sp>
    <dsp:sp modelId="{183C4894-3462-446F-8300-62801FDFE17C}">
      <dsp:nvSpPr>
        <dsp:cNvPr id="0" name=""/>
        <dsp:cNvSpPr/>
      </dsp:nvSpPr>
      <dsp:spPr>
        <a:xfrm rot="5400000">
          <a:off x="1619077" y="130622"/>
          <a:ext cx="2008105" cy="1747051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 rot="-5400000">
        <a:off x="2021853" y="313025"/>
        <a:ext cx="1202553" cy="1382245"/>
      </dsp:txXfrm>
    </dsp:sp>
    <dsp:sp modelId="{DBFE4A78-9D59-4992-9214-97FF4A317EEA}">
      <dsp:nvSpPr>
        <dsp:cNvPr id="0" name=""/>
        <dsp:cNvSpPr/>
      </dsp:nvSpPr>
      <dsp:spPr>
        <a:xfrm rot="5400000">
          <a:off x="2567605" y="1835102"/>
          <a:ext cx="2008105" cy="1747051"/>
        </a:xfrm>
        <a:prstGeom prst="hexagon">
          <a:avLst>
            <a:gd name="adj" fmla="val 25000"/>
            <a:gd name="vf" fmla="val 11547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/>
          </a:r>
          <a:br>
            <a:rPr lang="en-US" sz="21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endParaRPr lang="en-US" sz="21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2970381" y="2017505"/>
        <a:ext cx="1202553" cy="1382245"/>
      </dsp:txXfrm>
    </dsp:sp>
    <dsp:sp modelId="{DDA64E16-5A8F-405A-8CEC-0C56D9F93891}">
      <dsp:nvSpPr>
        <dsp:cNvPr id="0" name=""/>
        <dsp:cNvSpPr/>
      </dsp:nvSpPr>
      <dsp:spPr>
        <a:xfrm>
          <a:off x="448351" y="2106196"/>
          <a:ext cx="2168753" cy="12048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Icecube</a:t>
          </a:r>
          <a:r>
            <a:rPr lang="en-US" sz="17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my dog</a:t>
          </a:r>
          <a:endParaRPr lang="en-US" sz="17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48351" y="2106196"/>
        <a:ext cx="2168753" cy="1204863"/>
      </dsp:txXfrm>
    </dsp:sp>
    <dsp:sp modelId="{AE62AC74-34CA-4504-BA1A-20D32DE1CED8}">
      <dsp:nvSpPr>
        <dsp:cNvPr id="0" name=""/>
        <dsp:cNvSpPr/>
      </dsp:nvSpPr>
      <dsp:spPr>
        <a:xfrm rot="5400000">
          <a:off x="4445686" y="1835102"/>
          <a:ext cx="2008105" cy="1747051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4848462" y="2017505"/>
        <a:ext cx="1202553" cy="1382245"/>
      </dsp:txXfrm>
    </dsp:sp>
    <dsp:sp modelId="{2D73E999-9E08-49AC-9245-F5BAD6E4DC9C}">
      <dsp:nvSpPr>
        <dsp:cNvPr id="0" name=""/>
        <dsp:cNvSpPr/>
      </dsp:nvSpPr>
      <dsp:spPr>
        <a:xfrm rot="5400000">
          <a:off x="3505893" y="3539581"/>
          <a:ext cx="2008105" cy="1747051"/>
        </a:xfrm>
        <a:prstGeom prst="hexagon">
          <a:avLst>
            <a:gd name="adj" fmla="val 25000"/>
            <a:gd name="vf" fmla="val 11547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My dog </a:t>
          </a:r>
          <a:r>
            <a:rPr lang="en-US" sz="2100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can talk…</a:t>
          </a:r>
          <a:endParaRPr lang="en-US" sz="21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3908669" y="3721984"/>
        <a:ext cx="1202553" cy="1382245"/>
      </dsp:txXfrm>
    </dsp:sp>
    <dsp:sp modelId="{F6C1D750-45AC-4DF0-99C2-B6EF8D885C82}">
      <dsp:nvSpPr>
        <dsp:cNvPr id="0" name=""/>
        <dsp:cNvSpPr/>
      </dsp:nvSpPr>
      <dsp:spPr>
        <a:xfrm>
          <a:off x="5436485" y="3810676"/>
          <a:ext cx="2241045" cy="12048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When he walked on the bumpy cement he said,</a:t>
          </a:r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“rough, rough”</a:t>
          </a:r>
          <a:endParaRPr lang="en-US" sz="17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436485" y="3810676"/>
        <a:ext cx="2241045" cy="1204863"/>
      </dsp:txXfrm>
    </dsp:sp>
    <dsp:sp modelId="{ED2A13E3-698A-483E-AC9B-6E663605ED36}">
      <dsp:nvSpPr>
        <dsp:cNvPr id="0" name=""/>
        <dsp:cNvSpPr/>
      </dsp:nvSpPr>
      <dsp:spPr>
        <a:xfrm rot="5400000">
          <a:off x="1619077" y="3539581"/>
          <a:ext cx="2008105" cy="1747051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2021853" y="3721984"/>
        <a:ext cx="1202553" cy="138224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015622-8A46-45CF-A72A-2856B699B374}">
      <dsp:nvSpPr>
        <dsp:cNvPr id="0" name=""/>
        <dsp:cNvSpPr/>
      </dsp:nvSpPr>
      <dsp:spPr>
        <a:xfrm>
          <a:off x="36244" y="1049273"/>
          <a:ext cx="2444561" cy="2016252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You must be in full and correct uniform before entering the classroom</a:t>
          </a:r>
          <a:r>
            <a:rPr lang="en-US" sz="1500" kern="1200" dirty="0" smtClean="0"/>
            <a:t>.</a:t>
          </a:r>
          <a:endParaRPr lang="en-US" sz="1500" kern="1200" dirty="0"/>
        </a:p>
      </dsp:txBody>
      <dsp:txXfrm>
        <a:off x="82644" y="1095673"/>
        <a:ext cx="2351761" cy="1491398"/>
      </dsp:txXfrm>
    </dsp:sp>
    <dsp:sp modelId="{6A63D16E-EEE6-4267-97EA-5AD7D2BC4E84}">
      <dsp:nvSpPr>
        <dsp:cNvPr id="0" name=""/>
        <dsp:cNvSpPr/>
      </dsp:nvSpPr>
      <dsp:spPr>
        <a:xfrm>
          <a:off x="457214" y="1219213"/>
          <a:ext cx="3125795" cy="3125795"/>
        </a:xfrm>
        <a:prstGeom prst="leftCircularArrow">
          <a:avLst>
            <a:gd name="adj1" fmla="val 3068"/>
            <a:gd name="adj2" fmla="val 376842"/>
            <a:gd name="adj3" fmla="val 2378689"/>
            <a:gd name="adj4" fmla="val 9250825"/>
            <a:gd name="adj5" fmla="val 358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18C6CF4-EDEB-4539-A36D-E0355B626199}">
      <dsp:nvSpPr>
        <dsp:cNvPr id="0" name=""/>
        <dsp:cNvSpPr/>
      </dsp:nvSpPr>
      <dsp:spPr>
        <a:xfrm>
          <a:off x="579480" y="2633472"/>
          <a:ext cx="2172943" cy="8641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55880" rIns="83820" bIns="5588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smtClean="0"/>
            <a:t>Next</a:t>
          </a:r>
          <a:endParaRPr lang="en-US" sz="4400" kern="1200" dirty="0"/>
        </a:p>
      </dsp:txBody>
      <dsp:txXfrm>
        <a:off x="604789" y="2658781"/>
        <a:ext cx="2122325" cy="813490"/>
      </dsp:txXfrm>
    </dsp:sp>
    <dsp:sp modelId="{E83793B4-2C5C-4D90-82FA-E5EE4745664D}">
      <dsp:nvSpPr>
        <dsp:cNvPr id="0" name=""/>
        <dsp:cNvSpPr/>
      </dsp:nvSpPr>
      <dsp:spPr>
        <a:xfrm>
          <a:off x="3505208" y="308297"/>
          <a:ext cx="2444561" cy="3806502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Check the board to see what you will need from your backpack for the day.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Remove what you need and place backpack in pan on shelf.</a:t>
          </a:r>
          <a:endParaRPr lang="en-US" sz="1800" kern="1200" dirty="0"/>
        </a:p>
      </dsp:txBody>
      <dsp:txXfrm>
        <a:off x="3576807" y="1195575"/>
        <a:ext cx="2301363" cy="2847625"/>
      </dsp:txXfrm>
    </dsp:sp>
    <dsp:sp modelId="{DC2A0ADB-DCE3-4BF4-9952-0394865777AC}">
      <dsp:nvSpPr>
        <dsp:cNvPr id="0" name=""/>
        <dsp:cNvSpPr/>
      </dsp:nvSpPr>
      <dsp:spPr>
        <a:xfrm>
          <a:off x="4791499" y="-553828"/>
          <a:ext cx="2784488" cy="2784488"/>
        </a:xfrm>
        <a:prstGeom prst="circularArrow">
          <a:avLst>
            <a:gd name="adj1" fmla="val 3445"/>
            <a:gd name="adj2" fmla="val 426819"/>
            <a:gd name="adj3" fmla="val 19317231"/>
            <a:gd name="adj4" fmla="val 12495071"/>
            <a:gd name="adj5" fmla="val 4019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29D1FDE-4DD7-4FA5-8C70-0C747477B66C}">
      <dsp:nvSpPr>
        <dsp:cNvPr id="0" name=""/>
        <dsp:cNvSpPr/>
      </dsp:nvSpPr>
      <dsp:spPr>
        <a:xfrm>
          <a:off x="3962398" y="228596"/>
          <a:ext cx="2172943" cy="8641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55880" rIns="83820" bIns="5588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smtClean="0"/>
            <a:t>Next</a:t>
          </a:r>
          <a:endParaRPr lang="en-US" sz="4400" kern="1200" dirty="0"/>
        </a:p>
      </dsp:txBody>
      <dsp:txXfrm>
        <a:off x="3987707" y="253905"/>
        <a:ext cx="2122325" cy="813490"/>
      </dsp:txXfrm>
    </dsp:sp>
    <dsp:sp modelId="{69C28D3B-E083-42DF-9EA0-916CA12125A9}">
      <dsp:nvSpPr>
        <dsp:cNvPr id="0" name=""/>
        <dsp:cNvSpPr/>
      </dsp:nvSpPr>
      <dsp:spPr>
        <a:xfrm>
          <a:off x="6324603" y="417452"/>
          <a:ext cx="2444561" cy="2403332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Walk quickly and quietly to your seat.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Begin working on Key Terms and Questions worksheet.</a:t>
          </a:r>
          <a:endParaRPr lang="en-US" sz="1800" kern="1200" dirty="0"/>
        </a:p>
      </dsp:txBody>
      <dsp:txXfrm>
        <a:off x="6379910" y="472759"/>
        <a:ext cx="2333947" cy="1777718"/>
      </dsp:txXfrm>
    </dsp:sp>
    <dsp:sp modelId="{047F5837-10E2-4FFC-A492-DB8A19EF48CA}">
      <dsp:nvSpPr>
        <dsp:cNvPr id="0" name=""/>
        <dsp:cNvSpPr/>
      </dsp:nvSpPr>
      <dsp:spPr>
        <a:xfrm>
          <a:off x="6857990" y="2514596"/>
          <a:ext cx="2172943" cy="8641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55880" rIns="83820" bIns="5588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smtClean="0"/>
            <a:t>Ready!</a:t>
          </a:r>
          <a:endParaRPr lang="en-US" sz="4400" kern="1200" dirty="0"/>
        </a:p>
      </dsp:txBody>
      <dsp:txXfrm>
        <a:off x="6883299" y="2539905"/>
        <a:ext cx="2122325" cy="81349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C44391-0FAD-4BA7-B977-9D1D1ED30290}">
      <dsp:nvSpPr>
        <dsp:cNvPr id="0" name=""/>
        <dsp:cNvSpPr/>
      </dsp:nvSpPr>
      <dsp:spPr>
        <a:xfrm>
          <a:off x="687625" y="0"/>
          <a:ext cx="7793089" cy="5417256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5F4F95-4100-49FB-9355-586E05416E94}">
      <dsp:nvSpPr>
        <dsp:cNvPr id="0" name=""/>
        <dsp:cNvSpPr/>
      </dsp:nvSpPr>
      <dsp:spPr>
        <a:xfrm>
          <a:off x="1238" y="1625176"/>
          <a:ext cx="2920538" cy="216690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Binder</a:t>
          </a:r>
          <a:endParaRPr lang="en-US" sz="3400" kern="1200" dirty="0"/>
        </a:p>
      </dsp:txBody>
      <dsp:txXfrm>
        <a:off x="107017" y="1730955"/>
        <a:ext cx="2708980" cy="1955344"/>
      </dsp:txXfrm>
    </dsp:sp>
    <dsp:sp modelId="{B19EF10C-6396-40BE-9DB0-E2CC0FB5E6AD}">
      <dsp:nvSpPr>
        <dsp:cNvPr id="0" name=""/>
        <dsp:cNvSpPr/>
      </dsp:nvSpPr>
      <dsp:spPr>
        <a:xfrm>
          <a:off x="3123901" y="1625176"/>
          <a:ext cx="2920538" cy="2166902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Pencil &amp; Eraser</a:t>
          </a:r>
          <a:endParaRPr lang="en-US" sz="3400" kern="1200" dirty="0"/>
        </a:p>
      </dsp:txBody>
      <dsp:txXfrm>
        <a:off x="3229680" y="1730955"/>
        <a:ext cx="2708980" cy="1955344"/>
      </dsp:txXfrm>
    </dsp:sp>
    <dsp:sp modelId="{602F6AB4-E3C9-4A7A-87BD-34A81C092031}">
      <dsp:nvSpPr>
        <dsp:cNvPr id="0" name=""/>
        <dsp:cNvSpPr/>
      </dsp:nvSpPr>
      <dsp:spPr>
        <a:xfrm>
          <a:off x="6246564" y="1625176"/>
          <a:ext cx="2920538" cy="2166902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Assignment</a:t>
          </a:r>
          <a:endParaRPr lang="en-US" sz="3400" kern="1200" dirty="0"/>
        </a:p>
      </dsp:txBody>
      <dsp:txXfrm>
        <a:off x="6352343" y="1730955"/>
        <a:ext cx="2708980" cy="195534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304EE6-3B3D-4715-9452-9F2718DB2A85}">
      <dsp:nvSpPr>
        <dsp:cNvPr id="0" name=""/>
        <dsp:cNvSpPr/>
      </dsp:nvSpPr>
      <dsp:spPr>
        <a:xfrm>
          <a:off x="0" y="0"/>
          <a:ext cx="10286998" cy="1577340"/>
        </a:xfrm>
        <a:prstGeom prst="rect">
          <a:avLst/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Binder Organization</a:t>
          </a:r>
          <a:r>
            <a:rPr lang="en-US" sz="6500" kern="1200" dirty="0" smtClean="0"/>
            <a:t>	</a:t>
          </a:r>
          <a:endParaRPr lang="en-US" sz="6500" kern="1200" dirty="0"/>
        </a:p>
      </dsp:txBody>
      <dsp:txXfrm>
        <a:off x="0" y="0"/>
        <a:ext cx="10286998" cy="1577340"/>
      </dsp:txXfrm>
    </dsp:sp>
    <dsp:sp modelId="{C19D5480-A428-49ED-A299-F28EEF445720}">
      <dsp:nvSpPr>
        <dsp:cNvPr id="0" name=""/>
        <dsp:cNvSpPr/>
      </dsp:nvSpPr>
      <dsp:spPr>
        <a:xfrm>
          <a:off x="5022" y="1577340"/>
          <a:ext cx="3425651" cy="331241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u="sng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Section 1</a:t>
          </a:r>
        </a:p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Warm ups</a:t>
          </a:r>
          <a:endParaRPr lang="en-US" sz="4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022" y="1577340"/>
        <a:ext cx="3425651" cy="3312414"/>
      </dsp:txXfrm>
    </dsp:sp>
    <dsp:sp modelId="{8364FBF0-8871-4097-9399-52B9AD7135C1}">
      <dsp:nvSpPr>
        <dsp:cNvPr id="0" name=""/>
        <dsp:cNvSpPr/>
      </dsp:nvSpPr>
      <dsp:spPr>
        <a:xfrm>
          <a:off x="3430673" y="1577340"/>
          <a:ext cx="3425651" cy="331241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u="sng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Section 2</a:t>
          </a:r>
        </a:p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Notes &amp; Worksheets</a:t>
          </a:r>
          <a:endParaRPr lang="en-US" sz="4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430673" y="1577340"/>
        <a:ext cx="3425651" cy="3312414"/>
      </dsp:txXfrm>
    </dsp:sp>
    <dsp:sp modelId="{59DB33DB-B84B-4C8D-A10B-E5DEFB1A3CDE}">
      <dsp:nvSpPr>
        <dsp:cNvPr id="0" name=""/>
        <dsp:cNvSpPr/>
      </dsp:nvSpPr>
      <dsp:spPr>
        <a:xfrm>
          <a:off x="6856325" y="1577340"/>
          <a:ext cx="3425651" cy="331241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u="sng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Section 3</a:t>
          </a:r>
        </a:p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Graded Work</a:t>
          </a:r>
          <a:endParaRPr lang="en-US" sz="4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856325" y="1577340"/>
        <a:ext cx="3425651" cy="3312414"/>
      </dsp:txXfrm>
    </dsp:sp>
    <dsp:sp modelId="{5015C501-17F2-4E28-AB69-84E4A53BB588}">
      <dsp:nvSpPr>
        <dsp:cNvPr id="0" name=""/>
        <dsp:cNvSpPr/>
      </dsp:nvSpPr>
      <dsp:spPr>
        <a:xfrm>
          <a:off x="0" y="4889754"/>
          <a:ext cx="10286998" cy="368046"/>
        </a:xfrm>
        <a:prstGeom prst="rect">
          <a:avLst/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54C0A3-220F-4A21-8312-1A4EB3461905}">
      <dsp:nvSpPr>
        <dsp:cNvPr id="0" name=""/>
        <dsp:cNvSpPr/>
      </dsp:nvSpPr>
      <dsp:spPr>
        <a:xfrm>
          <a:off x="9817010" y="2952419"/>
          <a:ext cx="290073" cy="29006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6487EE-2FB3-4295-9E0A-44662D4295FD}">
      <dsp:nvSpPr>
        <dsp:cNvPr id="0" name=""/>
        <dsp:cNvSpPr/>
      </dsp:nvSpPr>
      <dsp:spPr>
        <a:xfrm>
          <a:off x="9285378" y="2952419"/>
          <a:ext cx="290073" cy="290068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5459B4-12E7-47FA-AF1E-8F5F41E0C9E2}">
      <dsp:nvSpPr>
        <dsp:cNvPr id="0" name=""/>
        <dsp:cNvSpPr/>
      </dsp:nvSpPr>
      <dsp:spPr>
        <a:xfrm>
          <a:off x="8753745" y="2952419"/>
          <a:ext cx="290073" cy="290068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0E8F1E-FED4-4752-8D70-38D9FE0FFF51}">
      <dsp:nvSpPr>
        <dsp:cNvPr id="0" name=""/>
        <dsp:cNvSpPr/>
      </dsp:nvSpPr>
      <dsp:spPr>
        <a:xfrm>
          <a:off x="8223123" y="2952419"/>
          <a:ext cx="290073" cy="290068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76AD7D-C466-437E-85DF-2ACFBD070FDE}">
      <dsp:nvSpPr>
        <dsp:cNvPr id="0" name=""/>
        <dsp:cNvSpPr/>
      </dsp:nvSpPr>
      <dsp:spPr>
        <a:xfrm>
          <a:off x="7691490" y="2952419"/>
          <a:ext cx="290073" cy="290068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405066-8BE1-44E1-92A5-843D215A50E7}">
      <dsp:nvSpPr>
        <dsp:cNvPr id="0" name=""/>
        <dsp:cNvSpPr/>
      </dsp:nvSpPr>
      <dsp:spPr>
        <a:xfrm>
          <a:off x="6869784" y="2807384"/>
          <a:ext cx="580146" cy="58061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3248E5-0767-4B33-A6EB-C5D19A3CDFF2}">
      <dsp:nvSpPr>
        <dsp:cNvPr id="0" name=""/>
        <dsp:cNvSpPr/>
      </dsp:nvSpPr>
      <dsp:spPr>
        <a:xfrm>
          <a:off x="9343999" y="2353198"/>
          <a:ext cx="290073" cy="290068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43C47B-6A5A-4F53-BEEE-24221A4D11C9}">
      <dsp:nvSpPr>
        <dsp:cNvPr id="0" name=""/>
        <dsp:cNvSpPr/>
      </dsp:nvSpPr>
      <dsp:spPr>
        <a:xfrm>
          <a:off x="9343999" y="3555934"/>
          <a:ext cx="290073" cy="290068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06FA97-F5C3-4CAE-9CC4-1A77DDB0EC9C}">
      <dsp:nvSpPr>
        <dsp:cNvPr id="0" name=""/>
        <dsp:cNvSpPr/>
      </dsp:nvSpPr>
      <dsp:spPr>
        <a:xfrm>
          <a:off x="9602740" y="2613687"/>
          <a:ext cx="290073" cy="290068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210568-1F6B-447D-8C17-700FAE51F932}">
      <dsp:nvSpPr>
        <dsp:cNvPr id="0" name=""/>
        <dsp:cNvSpPr/>
      </dsp:nvSpPr>
      <dsp:spPr>
        <a:xfrm>
          <a:off x="9619922" y="3296876"/>
          <a:ext cx="290073" cy="290068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69B4E2-A292-4068-A5F4-EB33CE0E2D30}">
      <dsp:nvSpPr>
        <dsp:cNvPr id="0" name=""/>
        <dsp:cNvSpPr/>
      </dsp:nvSpPr>
      <dsp:spPr>
        <a:xfrm>
          <a:off x="3657606" y="1676390"/>
          <a:ext cx="2937118" cy="293742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/>
            <a:t>Graded work bin</a:t>
          </a:r>
          <a:endParaRPr lang="en-US" sz="4000" kern="1200" dirty="0"/>
        </a:p>
      </dsp:txBody>
      <dsp:txXfrm>
        <a:off x="4087737" y="2106566"/>
        <a:ext cx="2076856" cy="2077071"/>
      </dsp:txXfrm>
    </dsp:sp>
    <dsp:sp modelId="{78B85558-2DD6-4100-982B-577086EB80C5}">
      <dsp:nvSpPr>
        <dsp:cNvPr id="0" name=""/>
        <dsp:cNvSpPr/>
      </dsp:nvSpPr>
      <dsp:spPr>
        <a:xfrm>
          <a:off x="3472794" y="1378032"/>
          <a:ext cx="580146" cy="580614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0F4744-A161-4B9A-8F50-FCBD3056EE3E}">
      <dsp:nvSpPr>
        <dsp:cNvPr id="0" name=""/>
        <dsp:cNvSpPr/>
      </dsp:nvSpPr>
      <dsp:spPr>
        <a:xfrm>
          <a:off x="3100853" y="1071743"/>
          <a:ext cx="290073" cy="290068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422B9B-1899-4758-BECC-489CB1BC588B}">
      <dsp:nvSpPr>
        <dsp:cNvPr id="0" name=""/>
        <dsp:cNvSpPr/>
      </dsp:nvSpPr>
      <dsp:spPr>
        <a:xfrm>
          <a:off x="2481289" y="1071743"/>
          <a:ext cx="290073" cy="290068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6836CF-3C5C-481F-8F6C-204FECA36096}">
      <dsp:nvSpPr>
        <dsp:cNvPr id="0" name=""/>
        <dsp:cNvSpPr/>
      </dsp:nvSpPr>
      <dsp:spPr>
        <a:xfrm>
          <a:off x="1861724" y="1071743"/>
          <a:ext cx="290073" cy="290068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5FF273-27E3-4E9E-926D-CCBE1076EF4A}">
      <dsp:nvSpPr>
        <dsp:cNvPr id="0" name=""/>
        <dsp:cNvSpPr/>
      </dsp:nvSpPr>
      <dsp:spPr>
        <a:xfrm>
          <a:off x="1242160" y="1071743"/>
          <a:ext cx="290073" cy="29006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D72780-4F88-462D-A4DE-2642A565942B}">
      <dsp:nvSpPr>
        <dsp:cNvPr id="0" name=""/>
        <dsp:cNvSpPr/>
      </dsp:nvSpPr>
      <dsp:spPr>
        <a:xfrm>
          <a:off x="621585" y="1071743"/>
          <a:ext cx="290073" cy="290068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8DD33F-3867-4F80-A642-2866B052CC86}">
      <dsp:nvSpPr>
        <dsp:cNvPr id="0" name=""/>
        <dsp:cNvSpPr/>
      </dsp:nvSpPr>
      <dsp:spPr>
        <a:xfrm>
          <a:off x="2021" y="1071743"/>
          <a:ext cx="290073" cy="290068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B5EFC3-176D-4C63-A7B9-365EE5E00C0A}">
      <dsp:nvSpPr>
        <dsp:cNvPr id="0" name=""/>
        <dsp:cNvSpPr/>
      </dsp:nvSpPr>
      <dsp:spPr>
        <a:xfrm>
          <a:off x="0" y="323193"/>
          <a:ext cx="3400023" cy="7461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ANY WORK</a:t>
          </a:r>
          <a:endParaRPr lang="en-US" sz="2800" kern="1200" dirty="0"/>
        </a:p>
      </dsp:txBody>
      <dsp:txXfrm>
        <a:off x="0" y="323193"/>
        <a:ext cx="3400023" cy="746163"/>
      </dsp:txXfrm>
    </dsp:sp>
    <dsp:sp modelId="{73092411-0219-4566-BEDA-FF0068F62844}">
      <dsp:nvSpPr>
        <dsp:cNvPr id="0" name=""/>
        <dsp:cNvSpPr/>
      </dsp:nvSpPr>
      <dsp:spPr>
        <a:xfrm>
          <a:off x="2870411" y="2807384"/>
          <a:ext cx="580146" cy="58061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3165AD-0636-4A13-9F17-808FF5417CF2}">
      <dsp:nvSpPr>
        <dsp:cNvPr id="0" name=""/>
        <dsp:cNvSpPr/>
      </dsp:nvSpPr>
      <dsp:spPr>
        <a:xfrm>
          <a:off x="2296329" y="2952419"/>
          <a:ext cx="290073" cy="290068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31F7DC-F62F-4958-9625-373FB11C4ADC}">
      <dsp:nvSpPr>
        <dsp:cNvPr id="0" name=""/>
        <dsp:cNvSpPr/>
      </dsp:nvSpPr>
      <dsp:spPr>
        <a:xfrm>
          <a:off x="1723257" y="2952419"/>
          <a:ext cx="290073" cy="290068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B333E3-C08A-438E-ADB8-4C0099D23F93}">
      <dsp:nvSpPr>
        <dsp:cNvPr id="0" name=""/>
        <dsp:cNvSpPr/>
      </dsp:nvSpPr>
      <dsp:spPr>
        <a:xfrm>
          <a:off x="1149175" y="2952419"/>
          <a:ext cx="290073" cy="290068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AD74DC-DEE7-4ECF-87D5-4758431E82CE}">
      <dsp:nvSpPr>
        <dsp:cNvPr id="0" name=""/>
        <dsp:cNvSpPr/>
      </dsp:nvSpPr>
      <dsp:spPr>
        <a:xfrm>
          <a:off x="576103" y="2952419"/>
          <a:ext cx="290073" cy="290068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89A579-9960-4857-8DB2-3999DCA64FF0}">
      <dsp:nvSpPr>
        <dsp:cNvPr id="0" name=""/>
        <dsp:cNvSpPr/>
      </dsp:nvSpPr>
      <dsp:spPr>
        <a:xfrm>
          <a:off x="2021" y="2952419"/>
          <a:ext cx="290073" cy="29006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848C2E-3926-4D85-A3C3-0E183A577B82}">
      <dsp:nvSpPr>
        <dsp:cNvPr id="0" name=""/>
        <dsp:cNvSpPr/>
      </dsp:nvSpPr>
      <dsp:spPr>
        <a:xfrm>
          <a:off x="34043" y="4037188"/>
          <a:ext cx="2571242" cy="7461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BE TURNED IN</a:t>
          </a:r>
          <a:endParaRPr lang="en-US" sz="2800" kern="1200" dirty="0"/>
        </a:p>
      </dsp:txBody>
      <dsp:txXfrm>
        <a:off x="34043" y="4037188"/>
        <a:ext cx="2571242" cy="746163"/>
      </dsp:txXfrm>
    </dsp:sp>
    <dsp:sp modelId="{A90A35A8-909B-4077-99F7-944589C87998}">
      <dsp:nvSpPr>
        <dsp:cNvPr id="0" name=""/>
        <dsp:cNvSpPr/>
      </dsp:nvSpPr>
      <dsp:spPr>
        <a:xfrm>
          <a:off x="3472794" y="4212882"/>
          <a:ext cx="580146" cy="580614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ABB6C2-EC4F-42BA-B781-C9562E9B94CA}">
      <dsp:nvSpPr>
        <dsp:cNvPr id="0" name=""/>
        <dsp:cNvSpPr/>
      </dsp:nvSpPr>
      <dsp:spPr>
        <a:xfrm>
          <a:off x="3100853" y="4803993"/>
          <a:ext cx="290073" cy="290068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8DA5A6-CA23-4528-AD37-D2C5ACEA1E67}">
      <dsp:nvSpPr>
        <dsp:cNvPr id="0" name=""/>
        <dsp:cNvSpPr/>
      </dsp:nvSpPr>
      <dsp:spPr>
        <a:xfrm>
          <a:off x="2481289" y="4803993"/>
          <a:ext cx="290073" cy="290068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7EAA6E-E6A2-4C4F-A151-D971D961D648}">
      <dsp:nvSpPr>
        <dsp:cNvPr id="0" name=""/>
        <dsp:cNvSpPr/>
      </dsp:nvSpPr>
      <dsp:spPr>
        <a:xfrm>
          <a:off x="1861724" y="4803993"/>
          <a:ext cx="290073" cy="29006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E4B4FE-4A8D-42F8-BC8D-C4BDC66B7A3B}">
      <dsp:nvSpPr>
        <dsp:cNvPr id="0" name=""/>
        <dsp:cNvSpPr/>
      </dsp:nvSpPr>
      <dsp:spPr>
        <a:xfrm>
          <a:off x="1242160" y="4803993"/>
          <a:ext cx="290073" cy="290068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AC1DA8-63B2-4EB5-BEA7-737B19823C32}">
      <dsp:nvSpPr>
        <dsp:cNvPr id="0" name=""/>
        <dsp:cNvSpPr/>
      </dsp:nvSpPr>
      <dsp:spPr>
        <a:xfrm>
          <a:off x="621585" y="4803993"/>
          <a:ext cx="290073" cy="290068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E596BD-8A44-4BFC-99D0-F1188DE14F50}">
      <dsp:nvSpPr>
        <dsp:cNvPr id="0" name=""/>
        <dsp:cNvSpPr/>
      </dsp:nvSpPr>
      <dsp:spPr>
        <a:xfrm>
          <a:off x="2021" y="4803993"/>
          <a:ext cx="290073" cy="290068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CE33F4-CFBE-4A26-8469-0B2D92F5DD5A}">
      <dsp:nvSpPr>
        <dsp:cNvPr id="0" name=""/>
        <dsp:cNvSpPr/>
      </dsp:nvSpPr>
      <dsp:spPr>
        <a:xfrm>
          <a:off x="0" y="2014985"/>
          <a:ext cx="2633521" cy="7461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THAT NEEDS TO </a:t>
          </a:r>
          <a:endParaRPr lang="en-US" sz="2800" kern="1200" dirty="0"/>
        </a:p>
      </dsp:txBody>
      <dsp:txXfrm>
        <a:off x="0" y="2014985"/>
        <a:ext cx="2633521" cy="74616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E4F829-527A-4A98-A1E8-963F95294B35}">
      <dsp:nvSpPr>
        <dsp:cNvPr id="0" name=""/>
        <dsp:cNvSpPr/>
      </dsp:nvSpPr>
      <dsp:spPr>
        <a:xfrm>
          <a:off x="1679929" y="309614"/>
          <a:ext cx="4102439" cy="4102439"/>
        </a:xfrm>
        <a:prstGeom prst="pie">
          <a:avLst>
            <a:gd name="adj1" fmla="val 16200000"/>
            <a:gd name="adj2" fmla="val 18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err="1" smtClean="0"/>
            <a:t>Weebly</a:t>
          </a:r>
          <a:endParaRPr lang="en-US" sz="2200" kern="1200" dirty="0"/>
        </a:p>
      </dsp:txBody>
      <dsp:txXfrm>
        <a:off x="3842012" y="1178941"/>
        <a:ext cx="1465156" cy="1220964"/>
      </dsp:txXfrm>
    </dsp:sp>
    <dsp:sp modelId="{79BE6FBC-69AB-4E64-8A60-6D491A2CD7C7}">
      <dsp:nvSpPr>
        <dsp:cNvPr id="0" name=""/>
        <dsp:cNvSpPr/>
      </dsp:nvSpPr>
      <dsp:spPr>
        <a:xfrm>
          <a:off x="1568280" y="463966"/>
          <a:ext cx="4102439" cy="4102439"/>
        </a:xfrm>
        <a:prstGeom prst="pie">
          <a:avLst>
            <a:gd name="adj1" fmla="val 1800000"/>
            <a:gd name="adj2" fmla="val 90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Ask a friend</a:t>
          </a:r>
          <a:endParaRPr lang="en-US" sz="2200" kern="1200" dirty="0"/>
        </a:p>
      </dsp:txBody>
      <dsp:txXfrm>
        <a:off x="2545051" y="3125667"/>
        <a:ext cx="2197735" cy="1074448"/>
      </dsp:txXfrm>
    </dsp:sp>
    <dsp:sp modelId="{32730C27-C6BE-47BB-A81E-ABBE6D1A600E}">
      <dsp:nvSpPr>
        <dsp:cNvPr id="0" name=""/>
        <dsp:cNvSpPr/>
      </dsp:nvSpPr>
      <dsp:spPr>
        <a:xfrm>
          <a:off x="1483789" y="317450"/>
          <a:ext cx="4102439" cy="4102439"/>
        </a:xfrm>
        <a:prstGeom prst="pie">
          <a:avLst>
            <a:gd name="adj1" fmla="val 9000000"/>
            <a:gd name="adj2" fmla="val 162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Work Wall in classroom</a:t>
          </a:r>
          <a:endParaRPr lang="en-US" sz="2200" kern="1200" dirty="0"/>
        </a:p>
      </dsp:txBody>
      <dsp:txXfrm>
        <a:off x="1958988" y="1186777"/>
        <a:ext cx="1465156" cy="1220964"/>
      </dsp:txXfrm>
    </dsp:sp>
    <dsp:sp modelId="{24E03B3B-601A-44F7-8F60-288CD8970ADE}">
      <dsp:nvSpPr>
        <dsp:cNvPr id="0" name=""/>
        <dsp:cNvSpPr/>
      </dsp:nvSpPr>
      <dsp:spPr>
        <a:xfrm>
          <a:off x="1426307" y="55654"/>
          <a:ext cx="4610360" cy="4610360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8E3CDF-0350-4215-9FE1-8F702FDB456A}">
      <dsp:nvSpPr>
        <dsp:cNvPr id="0" name=""/>
        <dsp:cNvSpPr/>
      </dsp:nvSpPr>
      <dsp:spPr>
        <a:xfrm>
          <a:off x="1314319" y="209746"/>
          <a:ext cx="4610360" cy="4610360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92DB6C-6867-4B9D-AE30-2BD1C62E7E24}">
      <dsp:nvSpPr>
        <dsp:cNvPr id="0" name=""/>
        <dsp:cNvSpPr/>
      </dsp:nvSpPr>
      <dsp:spPr>
        <a:xfrm>
          <a:off x="1229490" y="63490"/>
          <a:ext cx="4610360" cy="4610360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AC4587-BE88-402E-8AB3-678399159E77}">
      <dsp:nvSpPr>
        <dsp:cNvPr id="0" name=""/>
        <dsp:cNvSpPr/>
      </dsp:nvSpPr>
      <dsp:spPr>
        <a:xfrm>
          <a:off x="0" y="1019033"/>
          <a:ext cx="4724401" cy="1889760"/>
        </a:xfrm>
        <a:prstGeom prst="leftRightRibb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ECB172-B0A2-4C3D-991F-73C716B7AA0A}">
      <dsp:nvSpPr>
        <dsp:cNvPr id="0" name=""/>
        <dsp:cNvSpPr/>
      </dsp:nvSpPr>
      <dsp:spPr>
        <a:xfrm>
          <a:off x="566928" y="1349741"/>
          <a:ext cx="1559052" cy="92598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8900" rIns="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Beginning of Class</a:t>
          </a:r>
          <a:endParaRPr lang="en-US" sz="2500" kern="1200" dirty="0"/>
        </a:p>
      </dsp:txBody>
      <dsp:txXfrm>
        <a:off x="566928" y="1349741"/>
        <a:ext cx="1559052" cy="925982"/>
      </dsp:txXfrm>
    </dsp:sp>
    <dsp:sp modelId="{F16C8A6F-A616-4F7E-8140-E3F8CD7C6C21}">
      <dsp:nvSpPr>
        <dsp:cNvPr id="0" name=""/>
        <dsp:cNvSpPr/>
      </dsp:nvSpPr>
      <dsp:spPr>
        <a:xfrm>
          <a:off x="2362200" y="1652103"/>
          <a:ext cx="1842516" cy="92598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8900" rIns="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End of Class</a:t>
          </a:r>
          <a:endParaRPr lang="en-US" sz="2500" kern="1200" dirty="0"/>
        </a:p>
      </dsp:txBody>
      <dsp:txXfrm>
        <a:off x="2362200" y="1652103"/>
        <a:ext cx="1842516" cy="92598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21DA49-387B-4517-B3F8-E7075A30D0F2}">
      <dsp:nvSpPr>
        <dsp:cNvPr id="0" name=""/>
        <dsp:cNvSpPr/>
      </dsp:nvSpPr>
      <dsp:spPr>
        <a:xfrm>
          <a:off x="3398994" y="1979998"/>
          <a:ext cx="2516664" cy="2177016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Experiments and doing them</a:t>
          </a:r>
          <a:endParaRPr lang="en-US" sz="2000" kern="1200" dirty="0"/>
        </a:p>
      </dsp:txBody>
      <dsp:txXfrm>
        <a:off x="3816040" y="2340760"/>
        <a:ext cx="1682572" cy="1455492"/>
      </dsp:txXfrm>
    </dsp:sp>
    <dsp:sp modelId="{74591675-A4A9-4BC2-828A-7520D2934BE1}">
      <dsp:nvSpPr>
        <dsp:cNvPr id="0" name=""/>
        <dsp:cNvSpPr/>
      </dsp:nvSpPr>
      <dsp:spPr>
        <a:xfrm>
          <a:off x="4974910" y="938443"/>
          <a:ext cx="949530" cy="818145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DE524F-F131-4F34-92A7-9C51EC6570E4}">
      <dsp:nvSpPr>
        <dsp:cNvPr id="0" name=""/>
        <dsp:cNvSpPr/>
      </dsp:nvSpPr>
      <dsp:spPr>
        <a:xfrm>
          <a:off x="3630816" y="0"/>
          <a:ext cx="2062388" cy="1784208"/>
        </a:xfrm>
        <a:prstGeom prst="hexagon">
          <a:avLst>
            <a:gd name="adj" fmla="val 2857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Scientific tools</a:t>
          </a:r>
          <a:endParaRPr lang="en-US" sz="2000" kern="1200" dirty="0"/>
        </a:p>
      </dsp:txBody>
      <dsp:txXfrm>
        <a:off x="3972598" y="295681"/>
        <a:ext cx="1378824" cy="1192846"/>
      </dsp:txXfrm>
    </dsp:sp>
    <dsp:sp modelId="{38BAB1D2-E685-413C-B4F5-06E53B7F98C9}">
      <dsp:nvSpPr>
        <dsp:cNvPr id="0" name=""/>
        <dsp:cNvSpPr/>
      </dsp:nvSpPr>
      <dsp:spPr>
        <a:xfrm>
          <a:off x="6083085" y="2467940"/>
          <a:ext cx="949530" cy="818145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C62A94-8F88-49F8-9002-846D8B9C3E75}">
      <dsp:nvSpPr>
        <dsp:cNvPr id="0" name=""/>
        <dsp:cNvSpPr/>
      </dsp:nvSpPr>
      <dsp:spPr>
        <a:xfrm>
          <a:off x="5522265" y="1097407"/>
          <a:ext cx="2062388" cy="1784208"/>
        </a:xfrm>
        <a:prstGeom prst="hexagon">
          <a:avLst>
            <a:gd name="adj" fmla="val 28570"/>
            <a:gd name="vf" fmla="val 1154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Energy</a:t>
          </a:r>
          <a:endParaRPr lang="en-US" sz="2000" kern="1200" dirty="0"/>
        </a:p>
      </dsp:txBody>
      <dsp:txXfrm>
        <a:off x="5864047" y="1393088"/>
        <a:ext cx="1378824" cy="1192846"/>
      </dsp:txXfrm>
    </dsp:sp>
    <dsp:sp modelId="{CFC68C1F-12A8-44B1-8B4C-B91E7EFC582A}">
      <dsp:nvSpPr>
        <dsp:cNvPr id="0" name=""/>
        <dsp:cNvSpPr/>
      </dsp:nvSpPr>
      <dsp:spPr>
        <a:xfrm>
          <a:off x="5313275" y="4194454"/>
          <a:ext cx="949530" cy="818145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ECE077-F691-4021-AD3A-E3CC587EA608}">
      <dsp:nvSpPr>
        <dsp:cNvPr id="0" name=""/>
        <dsp:cNvSpPr/>
      </dsp:nvSpPr>
      <dsp:spPr>
        <a:xfrm>
          <a:off x="5522265" y="3254784"/>
          <a:ext cx="2062388" cy="1784208"/>
        </a:xfrm>
        <a:prstGeom prst="hexagon">
          <a:avLst>
            <a:gd name="adj" fmla="val 28570"/>
            <a:gd name="vf" fmla="val 1154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Earth and its changes</a:t>
          </a:r>
          <a:endParaRPr lang="en-US" sz="2000" kern="1200" dirty="0"/>
        </a:p>
      </dsp:txBody>
      <dsp:txXfrm>
        <a:off x="5864047" y="3550465"/>
        <a:ext cx="1378824" cy="1192846"/>
      </dsp:txXfrm>
    </dsp:sp>
    <dsp:sp modelId="{F13D7015-B887-40FE-8356-BA630714858D}">
      <dsp:nvSpPr>
        <dsp:cNvPr id="0" name=""/>
        <dsp:cNvSpPr/>
      </dsp:nvSpPr>
      <dsp:spPr>
        <a:xfrm>
          <a:off x="3403678" y="4373673"/>
          <a:ext cx="949530" cy="818145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05E9F1-BC80-4AF0-9A19-35DB0931161D}">
      <dsp:nvSpPr>
        <dsp:cNvPr id="0" name=""/>
        <dsp:cNvSpPr/>
      </dsp:nvSpPr>
      <dsp:spPr>
        <a:xfrm>
          <a:off x="3630816" y="4353419"/>
          <a:ext cx="2062388" cy="1784208"/>
        </a:xfrm>
        <a:prstGeom prst="hexagon">
          <a:avLst>
            <a:gd name="adj" fmla="val 28570"/>
            <a:gd name="vf" fmla="val 1154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Rocks</a:t>
          </a:r>
          <a:endParaRPr lang="en-US" sz="2000" kern="1200" dirty="0"/>
        </a:p>
      </dsp:txBody>
      <dsp:txXfrm>
        <a:off x="3972598" y="4649100"/>
        <a:ext cx="1378824" cy="1192846"/>
      </dsp:txXfrm>
    </dsp:sp>
    <dsp:sp modelId="{1921FAC1-DF5A-47E1-915F-A7D0C75C08B5}">
      <dsp:nvSpPr>
        <dsp:cNvPr id="0" name=""/>
        <dsp:cNvSpPr/>
      </dsp:nvSpPr>
      <dsp:spPr>
        <a:xfrm>
          <a:off x="2277355" y="2844790"/>
          <a:ext cx="949530" cy="818145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96E641-1C8F-4436-9B01-2376FDDAE522}">
      <dsp:nvSpPr>
        <dsp:cNvPr id="0" name=""/>
        <dsp:cNvSpPr/>
      </dsp:nvSpPr>
      <dsp:spPr>
        <a:xfrm>
          <a:off x="1730585" y="3256011"/>
          <a:ext cx="2062388" cy="1784208"/>
        </a:xfrm>
        <a:prstGeom prst="hexagon">
          <a:avLst>
            <a:gd name="adj" fmla="val 28570"/>
            <a:gd name="vf" fmla="val 11547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Heredity and </a:t>
          </a:r>
          <a:r>
            <a:rPr lang="en-US" sz="2000" kern="1200" dirty="0" err="1" smtClean="0"/>
            <a:t>Reproduc-tion</a:t>
          </a:r>
          <a:endParaRPr lang="en-US" sz="2000" kern="1200" dirty="0"/>
        </a:p>
      </dsp:txBody>
      <dsp:txXfrm>
        <a:off x="2072367" y="3551692"/>
        <a:ext cx="1378824" cy="1192846"/>
      </dsp:txXfrm>
    </dsp:sp>
    <dsp:sp modelId="{4E0DA786-9E79-410F-90A1-F8D334EC68BE}">
      <dsp:nvSpPr>
        <dsp:cNvPr id="0" name=""/>
        <dsp:cNvSpPr/>
      </dsp:nvSpPr>
      <dsp:spPr>
        <a:xfrm>
          <a:off x="1659886" y="990603"/>
          <a:ext cx="2203786" cy="1992907"/>
        </a:xfrm>
        <a:prstGeom prst="hexagon">
          <a:avLst>
            <a:gd name="adj" fmla="val 2857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err="1" smtClean="0"/>
            <a:t>Interdepen</a:t>
          </a:r>
          <a:r>
            <a:rPr lang="en-US" sz="1900" kern="1200" dirty="0" smtClean="0"/>
            <a:t>-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err="1" smtClean="0"/>
            <a:t>dence</a:t>
          </a:r>
          <a:endParaRPr lang="en-US" sz="1900" kern="1200" dirty="0"/>
        </a:p>
      </dsp:txBody>
      <dsp:txXfrm>
        <a:off x="2036397" y="1331086"/>
        <a:ext cx="1450764" cy="13119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1/layout/ConvergingText">
  <dgm:title val="Converging Text"/>
  <dgm:desc val="Use to show multiple steps or parts that merge into a whole. Limited to one Level 1 shape that contains text and a maximum of five Level 2 shapes."/>
  <dgm:catLst>
    <dgm:cat type="process" pri="6500"/>
    <dgm:cat type="officeonline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clrData>
  <dgm:layoutNode name="Name0">
    <dgm:varLst>
      <dgm:chMax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vertAlign" val="mid"/>
          <dgm:param type="nodeVertAlign" val="mid"/>
          <dgm:param type="horzAlign" val="ctr"/>
        </dgm:alg>
      </dgm:if>
      <dgm:else name="Name3">
        <dgm:alg type="lin">
          <dgm:param type="linDir" val="fromR"/>
          <dgm:param type="vertAlign" val="mid"/>
          <dgm:param type="nodeVertAlign" val="mid"/>
          <dgm:param type="horzAlign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 val="65"/>
      <dgm:constr type="primFontSz" for="des" forName="Child1" op="equ" val="65"/>
      <dgm:constr type="primFontSz" for="des" forName="Child2" refType="primFontSz" refFor="des" refForName="Child1" op="equ"/>
      <dgm:constr type="primFontSz" for="des" forName="Child3" refType="primFontSz" refFor="des" refForName="Child1" op="equ"/>
      <dgm:constr type="primFontSz" for="des" forName="Child4" refType="primFontSz" refFor="des" refForName="Child1" op="equ"/>
      <dgm:constr type="primFontSz" for="des" forName="Child5" refType="primFontSz" refFor="des" refForName="Child1" op="equ"/>
      <dgm:constr type="primFontSz" for="des" forName="Child1" refType="primFontSz" refFor="des" refForName="Parent" op="lte"/>
      <dgm:constr type="primFontSz" for="des" forName="Child2" refType="primFontSz" refFor="des" refForName="Parent" op="lte"/>
      <dgm:constr type="primFontSz" for="des" forName="Child3" refType="primFontSz" refFor="des" refForName="Parent" op="lte"/>
      <dgm:constr type="primFontSz" for="des" forName="Child4" refType="primFontSz" refFor="des" refForName="Parent" op="lte"/>
      <dgm:constr type="primFontSz" for="des" forName="Child5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05"/>
      <dgm:constr type="w" for="ch" forName="sibTrans" refType="w" refFor="ch" refForName="composite" op="equ" fact="0.05"/>
      <dgm:constr type="h" for="ch" forName="sibTrans" refType="w" refFor="ch" refForName="sibTrans" op="equ"/>
    </dgm:constrLst>
    <dgm:forEach name="nodesForEach" axis="ch" ptType="node">
      <dgm:layoutNode name="composite">
        <dgm:choose name="Name4">
          <dgm:if name="Name5" func="var" arg="dir" op="equ" val="norm">
            <dgm:choose name="Name6">
              <dgm:if name="Name7" axis="ch" ptType="node" func="cnt" op="equ" val="0">
                <dgm:alg type="composite">
                  <dgm:param type="ar" val="2.1059"/>
                </dgm:alg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 fact="0.4749"/>
                  <dgm:constr type="h" for="ch" forName="Parent" refType="h"/>
                  <dgm:constr type="l" for="ch" forName="ParentAccent1" refType="w" fact="0.9531"/>
                  <dgm:constr type="t" for="ch" forName="ParentAccent1" refType="h" fact="0.4506"/>
                  <dgm:constr type="w" for="ch" forName="ParentAccent1" refType="w" fact="0.0469"/>
                  <dgm:constr type="h" for="ch" forName="ParentAccent1" refType="h" fact="0.0988"/>
                  <dgm:constr type="l" for="ch" forName="ParentAccent2" refType="w" fact="0.8734"/>
                  <dgm:constr type="t" for="ch" forName="ParentAccent2" refType="h" fact="0.4506"/>
                  <dgm:constr type="w" for="ch" forName="ParentAccent2" refType="w" fact="0.0469"/>
                  <dgm:constr type="h" for="ch" forName="ParentAccent2" refType="h" fact="0.0988"/>
                  <dgm:constr type="l" for="ch" forName="ParentAccent3" refType="w" fact="0.7937"/>
                  <dgm:constr type="t" for="ch" forName="ParentAccent3" refType="h" fact="0.4506"/>
                  <dgm:constr type="w" for="ch" forName="ParentAccent3" refType="w" fact="0.0469"/>
                  <dgm:constr type="h" for="ch" forName="ParentAccent3" refType="h" fact="0.0988"/>
                  <dgm:constr type="l" for="ch" forName="ParentAccent4" refType="w" fact="0.714"/>
                  <dgm:constr type="t" for="ch" forName="ParentAccent4" refType="h" fact="0.4506"/>
                  <dgm:constr type="w" for="ch" forName="ParentAccent4" refType="w" fact="0.0469"/>
                  <dgm:constr type="h" for="ch" forName="ParentAccent4" refType="h" fact="0.0988"/>
                  <dgm:constr type="l" for="ch" forName="ParentAccent5" refType="w" fact="0.6343"/>
                  <dgm:constr type="t" for="ch" forName="ParentAccent5" refType="h" fact="0.4506"/>
                  <dgm:constr type="w" for="ch" forName="ParentAccent5" refType="w" fact="0.0469"/>
                  <dgm:constr type="h" for="ch" forName="ParentAccent5" refType="h" fact="0.0988"/>
                  <dgm:constr type="l" for="ch" forName="ParentAccent6" refType="w" fact="0.5076"/>
                  <dgm:constr type="t" for="ch" forName="ParentAccent6" refType="h" fact="0.4012"/>
                  <dgm:constr type="w" for="ch" forName="ParentAccent6" refType="w" fact="0.0939"/>
                  <dgm:constr type="h" for="ch" forName="ParentAccent6" refType="h" fact="0.1976"/>
                  <dgm:constr type="l" for="ch" forName="ParentAccent7" refType="w" fact="0.8766"/>
                  <dgm:constr type="t" for="ch" forName="ParentAccent7" refType="h" fact="0.2465"/>
                  <dgm:constr type="w" for="ch" forName="ParentAccent7" refType="w" fact="0.0469"/>
                  <dgm:constr type="h" for="ch" forName="ParentAccent7" refType="h" fact="0.0988"/>
                  <dgm:constr type="l" for="ch" forName="ParentAccent8" refType="w" fact="0.8766"/>
                  <dgm:constr type="t" for="ch" forName="ParentAccent8" refType="h" fact="0.6562"/>
                  <dgm:constr type="w" for="ch" forName="ParentAccent8" refType="w" fact="0.0469"/>
                  <dgm:constr type="h" for="ch" forName="ParentAccent8" refType="h" fact="0.0988"/>
                  <dgm:constr type="l" for="ch" forName="ParentAccent9" refType="w" fact="0.9185"/>
                  <dgm:constr type="t" for="ch" forName="ParentAccent9" refType="h" fact="0.3353"/>
                  <dgm:constr type="w" for="ch" forName="ParentAccent9" refType="w" fact="0.0469"/>
                  <dgm:constr type="h" for="ch" forName="ParentAccent9" refType="h" fact="0.0988"/>
                  <dgm:constr type="l" for="ch" forName="ParentAccent10" refType="w" fact="0.9213"/>
                  <dgm:constr type="t" for="ch" forName="ParentAccent10" refType="h" fact="0.5679"/>
                  <dgm:constr type="w" for="ch" forName="ParentAccent10" refType="w" fact="0.0469"/>
                  <dgm:constr type="h" for="ch" forName="ParentAccent10" refType="h" fact="0.0988"/>
                </dgm:constrLst>
              </dgm:if>
              <dgm:if name="Name8" axis="ch" ptType="node" func="cnt" op="equ" val="1">
                <dgm:alg type="composite">
                  <dgm:param type="ar" val="3.4411"/>
                </dgm:alg>
                <dgm:constrLst>
                  <dgm:constr type="l" for="ch" forName="Child1Accent1" refType="w" fact="0.284"/>
                  <dgm:constr type="t" for="ch" forName="Child1Accent1" refType="h" fact="0.4012"/>
                  <dgm:constr type="w" for="ch" forName="Child1Accent1" refType="w" fact="0.0574"/>
                  <dgm:constr type="h" for="ch" forName="Child1Accent1" refType="h" fact="0.1976"/>
                  <dgm:constr type="l" for="ch" forName="Child1Accent2" refType="w" fact="0.2272"/>
                  <dgm:constr type="t" for="ch" forName="Child1Accent2" refType="h" fact="0.4506"/>
                  <dgm:constr type="w" for="ch" forName="Child1Accent2" refType="w" fact="0.0287"/>
                  <dgm:constr type="h" for="ch" forName="Child1Accent2" refType="h" fact="0.0988"/>
                  <dgm:constr type="l" for="ch" forName="Child1Accent3" refType="w" fact="0.1705"/>
                  <dgm:constr type="t" for="ch" forName="Child1Accent3" refType="h" fact="0.4506"/>
                  <dgm:constr type="w" for="ch" forName="Child1Accent3" refType="w" fact="0.0287"/>
                  <dgm:constr type="h" for="ch" forName="Child1Accent3" refType="h" fact="0.0988"/>
                  <dgm:constr type="l" for="ch" forName="Child1Accent4" refType="w" fact="0.1137"/>
                  <dgm:constr type="t" for="ch" forName="Child1Accent4" refType="h" fact="0.4506"/>
                  <dgm:constr type="w" for="ch" forName="Child1Accent4" refType="w" fact="0.0287"/>
                  <dgm:constr type="h" for="ch" forName="Child1Accent4" refType="h" fact="0.0988"/>
                  <dgm:constr type="l" for="ch" forName="Child1Accent5" refType="w" fact="0.057"/>
                  <dgm:constr type="t" for="ch" forName="Child1Accent5" refType="h" fact="0.4506"/>
                  <dgm:constr type="w" for="ch" forName="Child1Accent5" refType="w" fact="0.0287"/>
                  <dgm:constr type="h" for="ch" forName="Child1Accent5" refType="h" fact="0.0988"/>
                  <dgm:constr type="l" for="ch" forName="Child1Accent6" refType="w" fact="0.0002"/>
                  <dgm:constr type="t" for="ch" forName="Child1Accent6" refType="h" fact="0.4506"/>
                  <dgm:constr type="w" for="ch" forName="Child1Accent6" refType="w" fact="0.0287"/>
                  <dgm:constr type="h" for="ch" forName="Child1Accent6" refType="h" fact="0.0988"/>
                  <dgm:constr type="l" for="ch" forName="Child1Accent7" refType="w" fact="0"/>
                  <dgm:constr type="t" for="ch" forName="Child1Accent7" refType="h" fact="0"/>
                  <dgm:constr type="w" for="ch" forName="Child1Accent7" refType="w" fact="0"/>
                  <dgm:constr type="h" for="ch" forName="Child1Accent7" refType="h" fact="0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l" for="ch" forName="ParentAccent1" refType="w" fact="0.9713"/>
                  <dgm:constr type="t" for="ch" forName="ParentAccent1" refType="h" fact="0.4506"/>
                  <dgm:constr type="w" for="ch" forName="ParentAccent1" refType="w" fact="0.0287"/>
                  <dgm:constr type="h" for="ch" forName="ParentAccent1" refType="h" fact="0.0988"/>
                  <dgm:constr type="l" for="ch" forName="ParentAccent2" refType="w" fact="0.9187"/>
                  <dgm:constr type="t" for="ch" forName="ParentAccent2" refType="h" fact="0.4506"/>
                  <dgm:constr type="w" for="ch" forName="ParentAccent2" refType="w" fact="0.0287"/>
                  <dgm:constr type="h" for="ch" forName="ParentAccent2" refType="h" fact="0.0988"/>
                  <dgm:constr type="l" for="ch" forName="ParentAccent3" refType="w" fact="0.8661"/>
                  <dgm:constr type="t" for="ch" forName="ParentAccent3" refType="h" fact="0.4506"/>
                  <dgm:constr type="w" for="ch" forName="ParentAccent3" refType="w" fact="0.0287"/>
                  <dgm:constr type="h" for="ch" forName="ParentAccent3" refType="h" fact="0.0988"/>
                  <dgm:constr type="l" for="ch" forName="ParentAccent4" refType="w" fact="0.8136"/>
                  <dgm:constr type="t" for="ch" forName="ParentAccent4" refType="h" fact="0.4506"/>
                  <dgm:constr type="w" for="ch" forName="ParentAccent4" refType="w" fact="0.0287"/>
                  <dgm:constr type="h" for="ch" forName="ParentAccent4" refType="h" fact="0.0988"/>
                  <dgm:constr type="l" for="ch" forName="ParentAccent5" refType="w" fact="0.761"/>
                  <dgm:constr type="t" for="ch" forName="ParentAccent5" refType="h" fact="0.4506"/>
                  <dgm:constr type="w" for="ch" forName="ParentAccent5" refType="w" fact="0.0287"/>
                  <dgm:constr type="h" for="ch" forName="ParentAccent5" refType="h" fact="0.0988"/>
                  <dgm:constr type="l" for="ch" forName="ParentAccent6" refType="w" fact="0.6797"/>
                  <dgm:constr type="t" for="ch" forName="ParentAccent6" refType="h" fact="0.4012"/>
                  <dgm:constr type="w" for="ch" forName="ParentAccent6" refType="w" fact="0.0574"/>
                  <dgm:constr type="h" for="ch" forName="ParentAccent6" refType="h" fact="0.1976"/>
                  <dgm:constr type="l" for="ch" forName="ParentAccent7" refType="w" fact="0.9245"/>
                  <dgm:constr type="t" for="ch" forName="ParentAccent7" refType="h" fact="0.2465"/>
                  <dgm:constr type="w" for="ch" forName="ParentAccent7" refType="w" fact="0.0287"/>
                  <dgm:constr type="h" for="ch" forName="ParentAccent7" refType="h" fact="0.0988"/>
                  <dgm:constr type="l" for="ch" forName="ParentAccent8" refType="w" fact="0.9245"/>
                  <dgm:constr type="t" for="ch" forName="ParentAccent8" refType="h" fact="0.6562"/>
                  <dgm:constr type="w" for="ch" forName="ParentAccent8" refType="w" fact="0.0287"/>
                  <dgm:constr type="h" for="ch" forName="ParentAccent8" refType="h" fact="0.0988"/>
                  <dgm:constr type="l" for="ch" forName="ParentAccent9" refType="w" fact="0.9501"/>
                  <dgm:constr type="t" for="ch" forName="ParentAccent9" refType="h" fact="0.3353"/>
                  <dgm:constr type="w" for="ch" forName="ParentAccent9" refType="w" fact="0.0287"/>
                  <dgm:constr type="h" for="ch" forName="ParentAccent9" refType="h" fact="0.0988"/>
                  <dgm:constr type="l" for="ch" forName="ParentAccent10" refType="w" fact="0.9518"/>
                  <dgm:constr type="t" for="ch" forName="ParentAccent10" refType="h" fact="0.5679"/>
                  <dgm:constr type="w" for="ch" forName="ParentAccent10" refType="w" fact="0.0287"/>
                  <dgm:constr type="h" for="ch" forName="ParentAccent10" refType="h" fact="0.0988"/>
                  <dgm:constr type="l" for="ch" forName="Child1" refType="w" fact="0"/>
                  <dgm:constr type="t" for="ch" forName="Child1" refType="h" fact="0.1978"/>
                  <dgm:constr type="w" for="ch" forName="Child1" refType="w" fact="0.2544"/>
                  <dgm:constr type="h" for="ch" forName="Child1" refType="h" fact="0.2541"/>
                  <dgm:constr type="l" for="ch" forName="Parent" refType="w" fact="0.3653"/>
                  <dgm:constr type="t" for="ch" forName="Parent" refType="h" fact="0"/>
                  <dgm:constr type="w" for="ch" forName="Parent" refType="w" fact="0.2906"/>
                  <dgm:constr type="h" for="ch" forName="Parent" refType="h"/>
                </dgm:constrLst>
              </dgm:if>
              <dgm:if name="Name9" axis="ch" ptType="node" func="cnt" op="equ" val="2">
                <dgm:alg type="composite">
                  <dgm:param type="ar" val="2.1185"/>
                </dgm:alg>
                <dgm:constrLst>
                  <dgm:constr type="l" for="ch" forName="Child1Accent1" refType="w" fact="0.3436"/>
                  <dgm:constr type="t" for="ch" forName="Child1Accent1" refType="h" fact="0.2211"/>
                  <dgm:constr type="w" for="ch" forName="Child1Accent1" refType="w" fact="0.0574"/>
                  <dgm:constr type="h" for="ch" forName="Child1Accent1" refType="h" fact="0.1217"/>
                  <dgm:constr type="l" for="ch" forName="Child1Accent2" refType="w" fact="0.3068"/>
                  <dgm:constr type="t" for="ch" forName="Child1Accent2" refType="h" fact="0.1569"/>
                  <dgm:constr type="w" for="ch" forName="Child1Accent2" refType="w" fact="0.0287"/>
                  <dgm:constr type="h" for="ch" forName="Child1Accent2" refType="h" fact="0.0608"/>
                  <dgm:constr type="l" for="ch" forName="Child1Accent3" refType="w" fact="0.2455"/>
                  <dgm:constr type="t" for="ch" forName="Child1Accent3" refType="h" fact="0.1569"/>
                  <dgm:constr type="w" for="ch" forName="Child1Accent3" refType="w" fact="0.0287"/>
                  <dgm:constr type="h" for="ch" forName="Child1Accent3" refType="h" fact="0.0608"/>
                  <dgm:constr type="l" for="ch" forName="Child1Accent4" refType="w" fact="0.1842"/>
                  <dgm:constr type="t" for="ch" forName="Child1Accent4" refType="h" fact="0.1569"/>
                  <dgm:constr type="w" for="ch" forName="Child1Accent4" refType="w" fact="0.0287"/>
                  <dgm:constr type="h" for="ch" forName="Child1Accent4" refType="h" fact="0.0608"/>
                  <dgm:constr type="l" for="ch" forName="Child1Accent5" refType="w" fact="0.1229"/>
                  <dgm:constr type="t" for="ch" forName="Child1Accent5" refType="h" fact="0.1569"/>
                  <dgm:constr type="w" for="ch" forName="Child1Accent5" refType="w" fact="0.0287"/>
                  <dgm:constr type="h" for="ch" forName="Child1Accent5" refType="h" fact="0.0608"/>
                  <dgm:constr type="l" for="ch" forName="Child1Accent6" refType="w" fact="0.0615"/>
                  <dgm:constr type="t" for="ch" forName="Child1Accent6" refType="h" fact="0.1569"/>
                  <dgm:constr type="w" for="ch" forName="Child1Accent6" refType="w" fact="0.0287"/>
                  <dgm:constr type="h" for="ch" forName="Child1Accent6" refType="h" fact="0.0608"/>
                  <dgm:constr type="l" for="ch" forName="Child1Accent7" refType="w" fact="0.0002"/>
                  <dgm:constr type="t" for="ch" forName="Child1Accent7" refType="h" fact="0.1569"/>
                  <dgm:constr type="w" for="ch" forName="Child1Accent7" refType="w" fact="0.0287"/>
                  <dgm:constr type="h" for="ch" forName="Child1Accent7" refType="h" fact="0.0608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l" for="ch" forName="Child2Accent1" refType="w" fact="0.3436"/>
                  <dgm:constr type="t" for="ch" forName="Child2Accent1" refType="h" fact="0.8153"/>
                  <dgm:constr type="w" for="ch" forName="Child2Accent1" refType="w" fact="0.0574"/>
                  <dgm:constr type="h" for="ch" forName="Child2Accent1" refType="h" fact="0.1217"/>
                  <dgm:constr type="l" for="ch" forName="Child2Accent2" refType="w" fact="0.3068"/>
                  <dgm:constr type="t" for="ch" forName="Child2Accent2" refType="h" fact="0.9392"/>
                  <dgm:constr type="w" for="ch" forName="Child2Accent2" refType="w" fact="0.0287"/>
                  <dgm:constr type="h" for="ch" forName="Child2Accent2" refType="h" fact="0.0608"/>
                  <dgm:constr type="l" for="ch" forName="Child2Accent3" refType="w" fact="0.2455"/>
                  <dgm:constr type="t" for="ch" forName="Child2Accent3" refType="h" fact="0.9392"/>
                  <dgm:constr type="w" for="ch" forName="Child2Accent3" refType="w" fact="0.0287"/>
                  <dgm:constr type="h" for="ch" forName="Child2Accent3" refType="h" fact="0.0608"/>
                  <dgm:constr type="l" for="ch" forName="Child2Accent4" refType="w" fact="0.1842"/>
                  <dgm:constr type="t" for="ch" forName="Child2Accent4" refType="h" fact="0.9392"/>
                  <dgm:constr type="w" for="ch" forName="Child2Accent4" refType="w" fact="0.0287"/>
                  <dgm:constr type="h" for="ch" forName="Child2Accent4" refType="h" fact="0.0608"/>
                  <dgm:constr type="l" for="ch" forName="Child2Accent5" refType="w" fact="0.1229"/>
                  <dgm:constr type="t" for="ch" forName="Child2Accent5" refType="h" fact="0.9392"/>
                  <dgm:constr type="w" for="ch" forName="Child2Accent5" refType="w" fact="0.0287"/>
                  <dgm:constr type="h" for="ch" forName="Child2Accent5" refType="h" fact="0.0608"/>
                  <dgm:constr type="l" for="ch" forName="Child2Accent6" refType="w" fact="0.0615"/>
                  <dgm:constr type="t" for="ch" forName="Child2Accent6" refType="h" fact="0.9392"/>
                  <dgm:constr type="w" for="ch" forName="Child2Accent6" refType="w" fact="0.0287"/>
                  <dgm:constr type="h" for="ch" forName="Child2Accent6" refType="h" fact="0.0608"/>
                  <dgm:constr type="l" for="ch" forName="Child2Accent7" refType="w" fact="0.0002"/>
                  <dgm:constr type="t" for="ch" forName="Child2Accent7" refType="h" fact="0.9392"/>
                  <dgm:constr type="w" for="ch" forName="Child2Accent7" refType="w" fact="0.0287"/>
                  <dgm:constr type="h" for="ch" forName="Child2Accent7" refType="h" fact="0.0608"/>
                  <dgm:constr type="l" for="ch" forName="ParentAccent1" refType="w" fact="0.9713"/>
                  <dgm:constr type="t" for="ch" forName="ParentAccent1" refType="h" fact="0.5511"/>
                  <dgm:constr type="w" for="ch" forName="ParentAccent1" refType="w" fact="0.0287"/>
                  <dgm:constr type="h" for="ch" forName="ParentAccent1" refType="h" fact="0.0608"/>
                  <dgm:constr type="l" for="ch" forName="ParentAccent2" refType="w" fact="0.9187"/>
                  <dgm:constr type="t" for="ch" forName="ParentAccent2" refType="h" fact="0.5511"/>
                  <dgm:constr type="w" for="ch" forName="ParentAccent2" refType="w" fact="0.0287"/>
                  <dgm:constr type="h" for="ch" forName="ParentAccent2" refType="h" fact="0.0608"/>
                  <dgm:constr type="l" for="ch" forName="ParentAccent3" refType="w" fact="0.8661"/>
                  <dgm:constr type="t" for="ch" forName="ParentAccent3" refType="h" fact="0.5511"/>
                  <dgm:constr type="w" for="ch" forName="ParentAccent3" refType="w" fact="0.0287"/>
                  <dgm:constr type="h" for="ch" forName="ParentAccent3" refType="h" fact="0.0608"/>
                  <dgm:constr type="l" for="ch" forName="ParentAccent4" refType="w" fact="0.8136"/>
                  <dgm:constr type="t" for="ch" forName="ParentAccent4" refType="h" fact="0.5511"/>
                  <dgm:constr type="w" for="ch" forName="ParentAccent4" refType="w" fact="0.0287"/>
                  <dgm:constr type="h" for="ch" forName="ParentAccent4" refType="h" fact="0.0608"/>
                  <dgm:constr type="l" for="ch" forName="ParentAccent5" refType="w" fact="0.761"/>
                  <dgm:constr type="t" for="ch" forName="ParentAccent5" refType="h" fact="0.5511"/>
                  <dgm:constr type="w" for="ch" forName="ParentAccent5" refType="w" fact="0.0287"/>
                  <dgm:constr type="h" for="ch" forName="ParentAccent5" refType="h" fact="0.0608"/>
                  <dgm:constr type="l" for="ch" forName="ParentAccent6" refType="w" fact="0.6797"/>
                  <dgm:constr type="t" for="ch" forName="ParentAccent6" refType="h" fact="0.5207"/>
                  <dgm:constr type="w" for="ch" forName="ParentAccent6" refType="w" fact="0.0574"/>
                  <dgm:constr type="h" for="ch" forName="ParentAccent6" refType="h" fact="0.1217"/>
                  <dgm:constr type="l" for="ch" forName="ParentAccent7" refType="w" fact="0.9245"/>
                  <dgm:constr type="t" for="ch" forName="ParentAccent7" refType="h" fact="0.4255"/>
                  <dgm:constr type="w" for="ch" forName="ParentAccent7" refType="w" fact="0.0287"/>
                  <dgm:constr type="h" for="ch" forName="ParentAccent7" refType="h" fact="0.0608"/>
                  <dgm:constr type="l" for="ch" forName="ParentAccent8" refType="w" fact="0.9245"/>
                  <dgm:constr type="t" for="ch" forName="ParentAccent8" refType="h" fact="0.6776"/>
                  <dgm:constr type="w" for="ch" forName="ParentAccent8" refType="w" fact="0.0287"/>
                  <dgm:constr type="h" for="ch" forName="ParentAccent8" refType="h" fact="0.0608"/>
                  <dgm:constr type="l" for="ch" forName="ParentAccent9" refType="w" fact="0.9501"/>
                  <dgm:constr type="t" for="ch" forName="ParentAccent9" refType="h" fact="0.4801"/>
                  <dgm:constr type="w" for="ch" forName="ParentAccent9" refType="w" fact="0.0287"/>
                  <dgm:constr type="h" for="ch" forName="ParentAccent9" refType="h" fact="0.0608"/>
                  <dgm:constr type="l" for="ch" forName="ParentAccent10" refType="w" fact="0.9518"/>
                  <dgm:constr type="t" for="ch" forName="ParentAccent10" refType="h" fact="0.6233"/>
                  <dgm:constr type="w" for="ch" forName="ParentAccent10" refType="w" fact="0.0287"/>
                  <dgm:constr type="h" for="ch" forName="ParentAccent10" refType="h" fact="0.0608"/>
                  <dgm:constr type="l" for="ch" forName="Child2" refType="w" fact="0"/>
                  <dgm:constr type="t" for="ch" forName="Child2" refType="h" fact="0.7822"/>
                  <dgm:constr type="w" for="ch" forName="Child2" refType="w" fact="0.3364"/>
                  <dgm:constr type="h" for="ch" forName="Child2" refType="h" fact="0.1564"/>
                  <dgm:constr type="l" for="ch" forName="Child1" refType="w" fact="0"/>
                  <dgm:constr type="t" for="ch" forName="Child1" refType="h" fact="0"/>
                  <dgm:constr type="w" for="ch" forName="Child1" refType="w" fact="0.3364"/>
                  <dgm:constr type="h" for="ch" forName="Child1" refType="h" fact="0.1564"/>
                  <dgm:constr type="l" for="ch" forName="Parent" refType="w" fact="0.3653"/>
                  <dgm:constr type="t" for="ch" forName="Parent" refType="h" fact="0.2737"/>
                  <dgm:constr type="w" for="ch" forName="Parent" refType="w" fact="0.2906"/>
                  <dgm:constr type="h" for="ch" forName="Parent" refType="h" fact="0.6157"/>
                </dgm:constrLst>
              </dgm:if>
              <dgm:if name="Name10" axis="ch" ptType="node" func="cnt" op="equ" val="3">
                <dgm:alg type="composite">
                  <dgm:param type="ar" val="2.1185"/>
                </dgm:alg>
                <dgm:constrLst>
                  <dgm:constr type="l" for="ch" forName="Child1Accent1" refType="w" fact="0.3436"/>
                  <dgm:constr type="t" for="ch" forName="Child1Accent1" refType="h" fact="0.2211"/>
                  <dgm:constr type="w" for="ch" forName="Child1Accent1" refType="w" fact="0.0574"/>
                  <dgm:constr type="h" for="ch" forName="Child1Accent1" refType="h" fact="0.1217"/>
                  <dgm:constr type="l" for="ch" forName="Child1Accent2" refType="w" fact="0.3068"/>
                  <dgm:constr type="t" for="ch" forName="Child1Accent2" refType="h" fact="0.1569"/>
                  <dgm:constr type="w" for="ch" forName="Child1Accent2" refType="w" fact="0.0287"/>
                  <dgm:constr type="h" for="ch" forName="Child1Accent2" refType="h" fact="0.0608"/>
                  <dgm:constr type="l" for="ch" forName="Child1Accent3" refType="w" fact="0.2455"/>
                  <dgm:constr type="t" for="ch" forName="Child1Accent3" refType="h" fact="0.1569"/>
                  <dgm:constr type="w" for="ch" forName="Child1Accent3" refType="w" fact="0.0287"/>
                  <dgm:constr type="h" for="ch" forName="Child1Accent3" refType="h" fact="0.0608"/>
                  <dgm:constr type="l" for="ch" forName="Child1Accent4" refType="w" fact="0.1842"/>
                  <dgm:constr type="t" for="ch" forName="Child1Accent4" refType="h" fact="0.1569"/>
                  <dgm:constr type="w" for="ch" forName="Child1Accent4" refType="w" fact="0.0287"/>
                  <dgm:constr type="h" for="ch" forName="Child1Accent4" refType="h" fact="0.0608"/>
                  <dgm:constr type="l" for="ch" forName="Child1Accent5" refType="w" fact="0.1229"/>
                  <dgm:constr type="t" for="ch" forName="Child1Accent5" refType="h" fact="0.1569"/>
                  <dgm:constr type="w" for="ch" forName="Child1Accent5" refType="w" fact="0.0287"/>
                  <dgm:constr type="h" for="ch" forName="Child1Accent5" refType="h" fact="0.0608"/>
                  <dgm:constr type="l" for="ch" forName="Child2Accent1" refType="w" fact="0.284"/>
                  <dgm:constr type="t" for="ch" forName="Child2Accent1" refType="h" fact="0.5207"/>
                  <dgm:constr type="w" for="ch" forName="Child2Accent1" refType="w" fact="0.0574"/>
                  <dgm:constr type="h" for="ch" forName="Child2Accent1" refType="h" fact="0.1217"/>
                  <dgm:constr type="l" for="ch" forName="Child2Accent2" refType="w" fact="0.2272"/>
                  <dgm:constr type="t" for="ch" forName="Child2Accent2" refType="h" fact="0.5511"/>
                  <dgm:constr type="w" for="ch" forName="Child2Accent2" refType="w" fact="0.0287"/>
                  <dgm:constr type="h" for="ch" forName="Child2Accent2" refType="h" fact="0.0608"/>
                  <dgm:constr type="l" for="ch" forName="Child2Accent3" refType="w" fact="0.1705"/>
                  <dgm:constr type="t" for="ch" forName="Child2Accent3" refType="h" fact="0.5511"/>
                  <dgm:constr type="w" for="ch" forName="Child2Accent3" refType="w" fact="0.0287"/>
                  <dgm:constr type="h" for="ch" forName="Child2Accent3" refType="h" fact="0.0608"/>
                  <dgm:constr type="l" for="ch" forName="Child2Accent4" refType="w" fact="0.1137"/>
                  <dgm:constr type="t" for="ch" forName="Child2Accent4" refType="h" fact="0.5511"/>
                  <dgm:constr type="w" for="ch" forName="Child2Accent4" refType="w" fact="0.0287"/>
                  <dgm:constr type="h" for="ch" forName="Child2Accent4" refType="h" fact="0.0608"/>
                  <dgm:constr type="l" for="ch" forName="Child1Accent6" refType="w" fact="0.0615"/>
                  <dgm:constr type="t" for="ch" forName="Child1Accent6" refType="h" fact="0.1569"/>
                  <dgm:constr type="w" for="ch" forName="Child1Accent6" refType="w" fact="0.0287"/>
                  <dgm:constr type="h" for="ch" forName="Child1Accent6" refType="h" fact="0.0608"/>
                  <dgm:constr type="l" for="ch" forName="Child2Accent5" refType="w" fact="0.057"/>
                  <dgm:constr type="t" for="ch" forName="Child2Accent5" refType="h" fact="0.5511"/>
                  <dgm:constr type="w" for="ch" forName="Child2Accent5" refType="w" fact="0.0287"/>
                  <dgm:constr type="h" for="ch" forName="Child2Accent5" refType="h" fact="0.0608"/>
                  <dgm:constr type="l" for="ch" forName="Child1Accent7" refType="w" fact="0.0002"/>
                  <dgm:constr type="t" for="ch" forName="Child1Accent7" refType="h" fact="0.1569"/>
                  <dgm:constr type="w" for="ch" forName="Child1Accent7" refType="w" fact="0.0287"/>
                  <dgm:constr type="h" for="ch" forName="Child1Accent7" refType="h" fact="0.0608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l" for="ch" forName="Child2Accent6" refType="w" fact="0.0002"/>
                  <dgm:constr type="t" for="ch" forName="Child2Accent6" refType="h" fact="0.5511"/>
                  <dgm:constr type="w" for="ch" forName="Child2Accent6" refType="w" fact="0.0287"/>
                  <dgm:constr type="h" for="ch" forName="Child2Accent6" refType="h" fact="0.0608"/>
                  <dgm:constr type="l" for="ch" forName="Child2Accent7" refType="w" fact="0"/>
                  <dgm:constr type="t" for="ch" forName="Child2Accent7" refType="h" fact="0"/>
                  <dgm:constr type="w" for="ch" forName="Child2Accent7" refType="w" fact="0"/>
                  <dgm:constr type="h" for="ch" forName="Child2Accent7" refType="h" fact="0"/>
                  <dgm:constr type="l" for="ch" forName="Child3Accent1" refType="w" fact="0.3436"/>
                  <dgm:constr type="t" for="ch" forName="Child3Accent1" refType="h" fact="0.8153"/>
                  <dgm:constr type="w" for="ch" forName="Child3Accent1" refType="w" fact="0.0574"/>
                  <dgm:constr type="h" for="ch" forName="Child3Accent1" refType="h" fact="0.1217"/>
                  <dgm:constr type="l" for="ch" forName="Child3Accent2" refType="w" fact="0.3068"/>
                  <dgm:constr type="t" for="ch" forName="Child3Accent2" refType="h" fact="0.9392"/>
                  <dgm:constr type="w" for="ch" forName="Child3Accent2" refType="w" fact="0.0287"/>
                  <dgm:constr type="h" for="ch" forName="Child3Accent2" refType="h" fact="0.0608"/>
                  <dgm:constr type="l" for="ch" forName="Child3Accent3" refType="w" fact="0.2455"/>
                  <dgm:constr type="t" for="ch" forName="Child3Accent3" refType="h" fact="0.9392"/>
                  <dgm:constr type="w" for="ch" forName="Child3Accent3" refType="w" fact="0.0287"/>
                  <dgm:constr type="h" for="ch" forName="Child3Accent3" refType="h" fact="0.0608"/>
                  <dgm:constr type="l" for="ch" forName="Child3Accent4" refType="w" fact="0.1842"/>
                  <dgm:constr type="t" for="ch" forName="Child3Accent4" refType="h" fact="0.9392"/>
                  <dgm:constr type="w" for="ch" forName="Child3Accent4" refType="w" fact="0.0287"/>
                  <dgm:constr type="h" for="ch" forName="Child3Accent4" refType="h" fact="0.0608"/>
                  <dgm:constr type="l" for="ch" forName="Child3Accent5" refType="w" fact="0.1229"/>
                  <dgm:constr type="t" for="ch" forName="Child3Accent5" refType="h" fact="0.9392"/>
                  <dgm:constr type="w" for="ch" forName="Child3Accent5" refType="w" fact="0.0287"/>
                  <dgm:constr type="h" for="ch" forName="Child3Accent5" refType="h" fact="0.0608"/>
                  <dgm:constr type="l" for="ch" forName="Child3Accent6" refType="w" fact="0.0615"/>
                  <dgm:constr type="t" for="ch" forName="Child3Accent6" refType="h" fact="0.9392"/>
                  <dgm:constr type="w" for="ch" forName="Child3Accent6" refType="w" fact="0.0287"/>
                  <dgm:constr type="h" for="ch" forName="Child3Accent6" refType="h" fact="0.0608"/>
                  <dgm:constr type="l" for="ch" forName="Child3Accent7" refType="w" fact="0.0002"/>
                  <dgm:constr type="t" for="ch" forName="Child3Accent7" refType="h" fact="0.9392"/>
                  <dgm:constr type="w" for="ch" forName="Child3Accent7" refType="w" fact="0.0287"/>
                  <dgm:constr type="h" for="ch" forName="Child3Accent7" refType="h" fact="0.0608"/>
                  <dgm:constr type="l" for="ch" forName="ParentAccent1" refType="w" fact="0.9713"/>
                  <dgm:constr type="t" for="ch" forName="ParentAccent1" refType="h" fact="0.5511"/>
                  <dgm:constr type="w" for="ch" forName="ParentAccent1" refType="w" fact="0.0287"/>
                  <dgm:constr type="h" for="ch" forName="ParentAccent1" refType="h" fact="0.0608"/>
                  <dgm:constr type="l" for="ch" forName="ParentAccent2" refType="w" fact="0.9187"/>
                  <dgm:constr type="t" for="ch" forName="ParentAccent2" refType="h" fact="0.5511"/>
                  <dgm:constr type="w" for="ch" forName="ParentAccent2" refType="w" fact="0.0287"/>
                  <dgm:constr type="h" for="ch" forName="ParentAccent2" refType="h" fact="0.0608"/>
                  <dgm:constr type="l" for="ch" forName="ParentAccent3" refType="w" fact="0.8661"/>
                  <dgm:constr type="t" for="ch" forName="ParentAccent3" refType="h" fact="0.5511"/>
                  <dgm:constr type="w" for="ch" forName="ParentAccent3" refType="w" fact="0.0287"/>
                  <dgm:constr type="h" for="ch" forName="ParentAccent3" refType="h" fact="0.0608"/>
                  <dgm:constr type="l" for="ch" forName="ParentAccent4" refType="w" fact="0.8136"/>
                  <dgm:constr type="t" for="ch" forName="ParentAccent4" refType="h" fact="0.5511"/>
                  <dgm:constr type="w" for="ch" forName="ParentAccent4" refType="w" fact="0.0287"/>
                  <dgm:constr type="h" for="ch" forName="ParentAccent4" refType="h" fact="0.0608"/>
                  <dgm:constr type="l" for="ch" forName="ParentAccent5" refType="w" fact="0.761"/>
                  <dgm:constr type="t" for="ch" forName="ParentAccent5" refType="h" fact="0.5511"/>
                  <dgm:constr type="w" for="ch" forName="ParentAccent5" refType="w" fact="0.0287"/>
                  <dgm:constr type="h" for="ch" forName="ParentAccent5" refType="h" fact="0.0608"/>
                  <dgm:constr type="l" for="ch" forName="ParentAccent6" refType="w" fact="0.6797"/>
                  <dgm:constr type="t" for="ch" forName="ParentAccent6" refType="h" fact="0.5207"/>
                  <dgm:constr type="w" for="ch" forName="ParentAccent6" refType="w" fact="0.0574"/>
                  <dgm:constr type="h" for="ch" forName="ParentAccent6" refType="h" fact="0.1217"/>
                  <dgm:constr type="l" for="ch" forName="ParentAccent7" refType="w" fact="0.9245"/>
                  <dgm:constr type="t" for="ch" forName="ParentAccent7" refType="h" fact="0.4255"/>
                  <dgm:constr type="w" for="ch" forName="ParentAccent7" refType="w" fact="0.0287"/>
                  <dgm:constr type="h" for="ch" forName="ParentAccent7" refType="h" fact="0.0608"/>
                  <dgm:constr type="l" for="ch" forName="ParentAccent8" refType="w" fact="0.9245"/>
                  <dgm:constr type="t" for="ch" forName="ParentAccent8" refType="h" fact="0.6776"/>
                  <dgm:constr type="w" for="ch" forName="ParentAccent8" refType="w" fact="0.0287"/>
                  <dgm:constr type="h" for="ch" forName="ParentAccent8" refType="h" fact="0.0608"/>
                  <dgm:constr type="l" for="ch" forName="ParentAccent9" refType="w" fact="0.9501"/>
                  <dgm:constr type="t" for="ch" forName="ParentAccent9" refType="h" fact="0.4801"/>
                  <dgm:constr type="w" for="ch" forName="ParentAccent9" refType="w" fact="0.0287"/>
                  <dgm:constr type="h" for="ch" forName="ParentAccent9" refType="h" fact="0.0608"/>
                  <dgm:constr type="l" for="ch" forName="ParentAccent10" refType="w" fact="0.9518"/>
                  <dgm:constr type="t" for="ch" forName="ParentAccent10" refType="h" fact="0.6233"/>
                  <dgm:constr type="w" for="ch" forName="ParentAccent10" refType="w" fact="0.0287"/>
                  <dgm:constr type="h" for="ch" forName="ParentAccent10" refType="h" fact="0.0608"/>
                  <dgm:constr type="l" for="ch" forName="Child3" refType="w" fact="0"/>
                  <dgm:constr type="t" for="ch" forName="Child3" refType="h" fact="0.7822"/>
                  <dgm:constr type="w" for="ch" forName="Child3" refType="w" fact="0.3364"/>
                  <dgm:constr type="h" for="ch" forName="Child3" refType="h" fact="0.1564"/>
                  <dgm:constr type="l" for="ch" forName="Child2" refType="w" fact="0"/>
                  <dgm:constr type="t" for="ch" forName="Child2" refType="h" fact="0.3955"/>
                  <dgm:constr type="w" for="ch" forName="Child2" refType="w" fact="0.2544"/>
                  <dgm:constr type="h" for="ch" forName="Child2" refType="h" fact="0.1564"/>
                  <dgm:constr type="l" for="ch" forName="Child1" refType="w" fact="0"/>
                  <dgm:constr type="t" for="ch" forName="Child1" refType="h" fact="0"/>
                  <dgm:constr type="w" for="ch" forName="Child1" refType="w" fact="0.3364"/>
                  <dgm:constr type="h" for="ch" forName="Child1" refType="h" fact="0.1564"/>
                  <dgm:constr type="l" for="ch" forName="Parent" refType="w" fact="0.3653"/>
                  <dgm:constr type="t" for="ch" forName="Parent" refType="h" fact="0.2737"/>
                  <dgm:constr type="w" for="ch" forName="Parent" refType="w" fact="0.2906"/>
                  <dgm:constr type="h" for="ch" forName="Parent" refType="h" fact="0.6157"/>
                </dgm:constrLst>
              </dgm:if>
              <dgm:if name="Name11" axis="ch" ptType="node" func="cnt" op="equ" val="4">
                <dgm:alg type="composite">
                  <dgm:param type="ar" val="1.8304"/>
                </dgm:alg>
                <dgm:constrLst>
                  <dgm:constr type="l" for="ch" forName="Parent" refType="w" fact="0.3771"/>
                  <dgm:constr type="t" for="ch" forName="Parent" refType="h" fact="0.2946"/>
                  <dgm:constr type="w" for="ch" forName="Parent" refType="w" fact="0.2862"/>
                  <dgm:constr type="h" for="ch" forName="Parent" refType="h" fact="0.5239"/>
                  <dgm:constr type="l" for="ch" forName="Child1Accent1" refType="w" fact="0.3904"/>
                  <dgm:constr type="t" for="ch" forName="Child1Accent1" refType="h" fact="0.2104"/>
                  <dgm:constr type="w" for="ch" forName="Child1Accent1" refType="w" fact="0.0566"/>
                  <dgm:constr type="h" for="ch" forName="Child1Accent1" refType="h" fact="0.1035"/>
                  <dgm:constr type="l" for="ch" forName="Child1Accent3" refType="w" fact="0.3001"/>
                  <dgm:constr type="t" for="ch" forName="Child1Accent3" refType="h" fact="0.128"/>
                  <dgm:constr type="w" for="ch" forName="Child1Accent3" refType="w" fact="0.0283"/>
                  <dgm:constr type="h" for="ch" forName="Child1Accent3" refType="h" fact="0.0518"/>
                  <dgm:constr type="l" for="ch" forName="Child1Accent4" refType="w" fact="0.2418"/>
                  <dgm:constr type="t" for="ch" forName="Child1Accent4" refType="h" fact="0.128"/>
                  <dgm:constr type="w" for="ch" forName="Child1Accent4" refType="w" fact="0.0283"/>
                  <dgm:constr type="h" for="ch" forName="Child1Accent4" refType="h" fact="0.0518"/>
                  <dgm:constr type="l" for="ch" forName="Child1Accent5" refType="w" fact="0.1835"/>
                  <dgm:constr type="t" for="ch" forName="Child1Accent5" refType="h" fact="0.128"/>
                  <dgm:constr type="w" for="ch" forName="Child1Accent5" refType="w" fact="0.0283"/>
                  <dgm:constr type="h" for="ch" forName="Child1Accent5" refType="h" fact="0.0518"/>
                  <dgm:constr type="l" for="ch" forName="Child1Accent6" refType="w" fact="0.1252"/>
                  <dgm:constr type="t" for="ch" forName="Child1Accent6" refType="h" fact="0.128"/>
                  <dgm:constr type="w" for="ch" forName="Child1Accent6" refType="w" fact="0.0283"/>
                  <dgm:constr type="h" for="ch" forName="Child1Accent6" refType="h" fact="0.0518"/>
                  <dgm:constr type="l" for="ch" forName="Child3Accent1" refType="w" fact="0.3158"/>
                  <dgm:constr type="t" for="ch" forName="Child3Accent1" refType="h" fact="0.6212"/>
                  <dgm:constr type="w" for="ch" forName="Child3Accent1" refType="w" fact="0.0566"/>
                  <dgm:constr type="h" for="ch" forName="Child3Accent1" refType="h" fact="0.1035"/>
                  <dgm:constr type="l" for="ch" forName="Child3Accent2" refType="w" fact="0.2689"/>
                  <dgm:constr type="t" for="ch" forName="Child3Accent2" refType="h" fact="0.6828"/>
                  <dgm:constr type="w" for="ch" forName="Child3Accent2" refType="w" fact="0.0283"/>
                  <dgm:constr type="h" for="ch" forName="Child3Accent2" refType="h" fact="0.0518"/>
                  <dgm:constr type="l" for="ch" forName="Child3Accent4" refType="w" fact="0.1614"/>
                  <dgm:constr type="t" for="ch" forName="Child3Accent4" refType="h" fact="0.6828"/>
                  <dgm:constr type="w" for="ch" forName="Child3Accent4" refType="w" fact="0.0283"/>
                  <dgm:constr type="h" for="ch" forName="Child3Accent4" refType="h" fact="0.0518"/>
                  <dgm:constr type="l" for="ch" forName="Child3Accent5" refType="w" fact="0.1077"/>
                  <dgm:constr type="t" for="ch" forName="Child3Accent5" refType="h" fact="0.6828"/>
                  <dgm:constr type="w" for="ch" forName="Child3Accent5" refType="w" fact="0.0283"/>
                  <dgm:constr type="h" for="ch" forName="Child3Accent5" refType="h" fact="0.0518"/>
                  <dgm:constr type="l" for="ch" forName="Child1Accent7" refType="w" fact="0.0668"/>
                  <dgm:constr type="t" for="ch" forName="Child1Accent7" refType="h" fact="0.128"/>
                  <dgm:constr type="w" for="ch" forName="Child1Accent7" refType="w" fact="0.0283"/>
                  <dgm:constr type="h" for="ch" forName="Child1Accent7" refType="h" fact="0.0518"/>
                  <dgm:constr type="l" for="ch" forName="Child3Accent6" refType="w" fact="0.0539"/>
                  <dgm:constr type="t" for="ch" forName="Child3Accent6" refType="h" fact="0.6828"/>
                  <dgm:constr type="w" for="ch" forName="Child3Accent6" refType="w" fact="0.0283"/>
                  <dgm:constr type="h" for="ch" forName="Child3Accent6" refType="h" fact="0.0518"/>
                  <dgm:constr type="l" for="ch" forName="Child1Accent8" refType="w" fact="0.0085"/>
                  <dgm:constr type="t" for="ch" forName="Child1Accent8" refType="h" fact="0.128"/>
                  <dgm:constr type="w" for="ch" forName="Child1Accent8" refType="w" fact="0.0283"/>
                  <dgm:constr type="h" for="ch" forName="Child1Accent8" refType="h" fact="0.0518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l" for="ch" forName="Child3Accent7" refType="w" fact="0.0002"/>
                  <dgm:constr type="t" for="ch" forName="Child3Accent7" refType="h" fact="0.6828"/>
                  <dgm:constr type="w" for="ch" forName="Child3Accent7" refType="w" fact="0.0283"/>
                  <dgm:constr type="h" for="ch" forName="Child3Accent7" refType="h" fact="0.0518"/>
                  <dgm:constr type="l" for="ch" forName="Child4Accent1" refType="w" fact="0.3904"/>
                  <dgm:constr type="t" for="ch" forName="Child4Accent1" refType="h" fact="0.8"/>
                  <dgm:constr type="w" for="ch" forName="Child4Accent1" refType="w" fact="0.0566"/>
                  <dgm:constr type="h" for="ch" forName="Child4Accent1" refType="h" fact="0.1035"/>
                  <dgm:constr type="l" for="ch" forName="Child4Accent3" refType="w" fact="0.2998"/>
                  <dgm:constr type="t" for="ch" forName="Child4Accent3" refType="h" fact="0.9482"/>
                  <dgm:constr type="w" for="ch" forName="Child4Accent3" refType="w" fact="0.0283"/>
                  <dgm:constr type="h" for="ch" forName="Child4Accent3" refType="h" fact="0.0518"/>
                  <dgm:constr type="l" for="ch" forName="Child4Accent4" refType="w" fact="0.2415"/>
                  <dgm:constr type="t" for="ch" forName="Child4Accent4" refType="h" fact="0.9482"/>
                  <dgm:constr type="w" for="ch" forName="Child4Accent4" refType="w" fact="0.0283"/>
                  <dgm:constr type="h" for="ch" forName="Child4Accent4" refType="h" fact="0.0518"/>
                  <dgm:constr type="l" for="ch" forName="Child4Accent5" refType="w" fact="0.1833"/>
                  <dgm:constr type="t" for="ch" forName="Child4Accent5" refType="h" fact="0.9482"/>
                  <dgm:constr type="w" for="ch" forName="Child4Accent5" refType="w" fact="0.0283"/>
                  <dgm:constr type="h" for="ch" forName="Child4Accent5" refType="h" fact="0.0518"/>
                  <dgm:constr type="l" for="ch" forName="Child4Accent6" refType="w" fact="0.1251"/>
                  <dgm:constr type="t" for="ch" forName="Child4Accent6" refType="h" fact="0.9482"/>
                  <dgm:constr type="w" for="ch" forName="Child4Accent6" refType="w" fact="0.0283"/>
                  <dgm:constr type="h" for="ch" forName="Child4Accent6" refType="h" fact="0.0518"/>
                  <dgm:constr type="l" for="ch" forName="Child4Accent7" refType="w" fact="0.0668"/>
                  <dgm:constr type="t" for="ch" forName="Child4Accent7" refType="h" fact="0.9482"/>
                  <dgm:constr type="w" for="ch" forName="Child4Accent7" refType="w" fact="0.0283"/>
                  <dgm:constr type="h" for="ch" forName="Child4Accent7" refType="h" fact="0.0518"/>
                  <dgm:constr type="l" for="ch" forName="Child4Accent8" refType="w" fact="0.0086"/>
                  <dgm:constr type="t" for="ch" forName="Child4Accent8" refType="h" fact="0.9482"/>
                  <dgm:constr type="w" for="ch" forName="Child4Accent8" refType="w" fact="0.0283"/>
                  <dgm:constr type="h" for="ch" forName="Child4Accent8" refType="h" fact="0.0518"/>
                  <dgm:constr type="l" for="ch" forName="Child2Accent1" refType="w" fact="0.3158"/>
                  <dgm:constr type="t" for="ch" forName="Child2Accent1" refType="h" fact="0.3725"/>
                  <dgm:constr type="w" for="ch" forName="Child2Accent1" refType="w" fact="0.0566"/>
                  <dgm:constr type="h" for="ch" forName="Child2Accent1" refType="h" fact="0.1035"/>
                  <dgm:constr type="l" for="ch" forName="Child4Accent2" refType="w" fact="0.358"/>
                  <dgm:constr type="t" for="ch" forName="Child4Accent2" refType="h" fact="0.8993"/>
                  <dgm:constr type="w" for="ch" forName="Child4Accent2" refType="w" fact="0.0283"/>
                  <dgm:constr type="h" for="ch" forName="Child4Accent2" refType="h" fact="0.0518"/>
                  <dgm:constr type="l" for="ch" forName="Child1Accent2" refType="w" fact="0.3585"/>
                  <dgm:constr type="t" for="ch" forName="Child1Accent2" refType="h" fact="0.162"/>
                  <dgm:constr type="w" for="ch" forName="Child1Accent2" refType="w" fact="0.0283"/>
                  <dgm:constr type="h" for="ch" forName="Child1Accent2" refType="h" fact="0.0518"/>
                  <dgm:constr type="l" for="ch" forName="Child3Accent3" refType="w" fact="0.2151"/>
                  <dgm:constr type="t" for="ch" forName="Child3Accent3" refType="h" fact="0.6828"/>
                  <dgm:constr type="w" for="ch" forName="Child3Accent3" refType="w" fact="0.0283"/>
                  <dgm:constr type="h" for="ch" forName="Child3Accent3" refType="h" fact="0.0518"/>
                  <dgm:constr type="l" for="ch" forName="Child2Accent2" refType="w" fact="0.2689"/>
                  <dgm:constr type="t" for="ch" forName="Child2Accent2" refType="h" fact="0.3937"/>
                  <dgm:constr type="w" for="ch" forName="Child2Accent2" refType="w" fact="0.0283"/>
                  <dgm:constr type="h" for="ch" forName="Child2Accent2" refType="h" fact="0.0518"/>
                  <dgm:constr type="l" for="ch" forName="Child2Accent4" refType="w" fact="0.1614"/>
                  <dgm:constr type="t" for="ch" forName="Child2Accent4" refType="h" fact="0.3937"/>
                  <dgm:constr type="w" for="ch" forName="Child2Accent4" refType="w" fact="0.0283"/>
                  <dgm:constr type="h" for="ch" forName="Child2Accent4" refType="h" fact="0.0518"/>
                  <dgm:constr type="l" for="ch" forName="Child2Accent5" refType="w" fact="0.1077"/>
                  <dgm:constr type="t" for="ch" forName="Child2Accent5" refType="h" fact="0.3937"/>
                  <dgm:constr type="w" for="ch" forName="Child2Accent5" refType="w" fact="0.0283"/>
                  <dgm:constr type="h" for="ch" forName="Child2Accent5" refType="h" fact="0.0518"/>
                  <dgm:constr type="l" for="ch" forName="Child2Accent6" refType="w" fact="0.0539"/>
                  <dgm:constr type="t" for="ch" forName="Child2Accent6" refType="h" fact="0.3937"/>
                  <dgm:constr type="w" for="ch" forName="Child2Accent6" refType="w" fact="0.0283"/>
                  <dgm:constr type="h" for="ch" forName="Child2Accent6" refType="h" fact="0.0518"/>
                  <dgm:constr type="l" for="ch" forName="Child2Accent7" refType="w" fact="0.0002"/>
                  <dgm:constr type="t" for="ch" forName="Child2Accent7" refType="h" fact="0.3937"/>
                  <dgm:constr type="w" for="ch" forName="Child2Accent7" refType="w" fact="0.0283"/>
                  <dgm:constr type="h" for="ch" forName="Child2Accent7" refType="h" fact="0.0518"/>
                  <dgm:constr type="l" for="ch" forName="Child2Accent3" refType="w" fact="0.2151"/>
                  <dgm:constr type="t" for="ch" forName="Child2Accent3" refType="h" fact="0.3937"/>
                  <dgm:constr type="w" for="ch" forName="Child2Accent3" refType="w" fact="0.0283"/>
                  <dgm:constr type="h" for="ch" forName="Child2Accent3" refType="h" fact="0.0518"/>
                  <dgm:constr type="l" for="ch" forName="ParentAccent1" refType="w" fact="0.9717"/>
                  <dgm:constr type="t" for="ch" forName="ParentAccent1" refType="h" fact="0.5316"/>
                  <dgm:constr type="w" for="ch" forName="ParentAccent1" refType="w" fact="0.0283"/>
                  <dgm:constr type="h" for="ch" forName="ParentAccent1" refType="h" fact="0.0518"/>
                  <dgm:constr type="l" for="ch" forName="ParentAccent2" refType="w" fact="0.9199"/>
                  <dgm:constr type="t" for="ch" forName="ParentAccent2" refType="h" fact="0.5316"/>
                  <dgm:constr type="w" for="ch" forName="ParentAccent2" refType="w" fact="0.0283"/>
                  <dgm:constr type="h" for="ch" forName="ParentAccent2" refType="h" fact="0.0518"/>
                  <dgm:constr type="l" for="ch" forName="ParentAccent3" refType="w" fact="0.8682"/>
                  <dgm:constr type="t" for="ch" forName="ParentAccent3" refType="h" fact="0.5316"/>
                  <dgm:constr type="w" for="ch" forName="ParentAccent3" refType="w" fact="0.0283"/>
                  <dgm:constr type="h" for="ch" forName="ParentAccent3" refType="h" fact="0.0518"/>
                  <dgm:constr type="l" for="ch" forName="ParentAccent4" refType="w" fact="0.8164"/>
                  <dgm:constr type="t" for="ch" forName="ParentAccent4" refType="h" fact="0.5316"/>
                  <dgm:constr type="w" for="ch" forName="ParentAccent4" refType="w" fact="0.0283"/>
                  <dgm:constr type="h" for="ch" forName="ParentAccent4" refType="h" fact="0.0518"/>
                  <dgm:constr type="l" for="ch" forName="ParentAccent5" refType="w" fact="0.7646"/>
                  <dgm:constr type="t" for="ch" forName="ParentAccent5" refType="h" fact="0.5316"/>
                  <dgm:constr type="w" for="ch" forName="ParentAccent5" refType="w" fact="0.0283"/>
                  <dgm:constr type="h" for="ch" forName="ParentAccent5" refType="h" fact="0.0518"/>
                  <dgm:constr type="l" for="ch" forName="ParentAccent6" refType="w" fact="0.6846"/>
                  <dgm:constr type="t" for="ch" forName="ParentAccent6" refType="h" fact="0.5057"/>
                  <dgm:constr type="w" for="ch" forName="ParentAccent6" refType="w" fact="0.0566"/>
                  <dgm:constr type="h" for="ch" forName="ParentAccent6" refType="h" fact="0.1035"/>
                  <dgm:constr type="l" for="ch" forName="ParentAccent7" refType="w" fact="0.9256"/>
                  <dgm:constr type="t" for="ch" forName="ParentAccent7" refType="h" fact="0.4247"/>
                  <dgm:constr type="w" for="ch" forName="ParentAccent7" refType="w" fact="0.0283"/>
                  <dgm:constr type="h" for="ch" forName="ParentAccent7" refType="h" fact="0.0518"/>
                  <dgm:constr type="l" for="ch" forName="ParentAccent8" refType="w" fact="0.9256"/>
                  <dgm:constr type="t" for="ch" forName="ParentAccent8" refType="h" fact="0.6392"/>
                  <dgm:constr type="w" for="ch" forName="ParentAccent8" refType="w" fact="0.0283"/>
                  <dgm:constr type="h" for="ch" forName="ParentAccent8" refType="h" fact="0.0518"/>
                  <dgm:constr type="l" for="ch" forName="ParentAccent9" refType="w" fact="0.9509"/>
                  <dgm:constr type="t" for="ch" forName="ParentAccent9" refType="h" fact="0.4712"/>
                  <dgm:constr type="w" for="ch" forName="ParentAccent9" refType="w" fact="0.0283"/>
                  <dgm:constr type="h" for="ch" forName="ParentAccent9" refType="h" fact="0.0518"/>
                  <dgm:constr type="l" for="ch" forName="ParentAccent10" refType="w" fact="0.9525"/>
                  <dgm:constr type="t" for="ch" forName="ParentAccent10" refType="h" fact="0.593"/>
                  <dgm:constr type="w" for="ch" forName="ParentAccent10" refType="w" fact="0.0283"/>
                  <dgm:constr type="h" for="ch" forName="ParentAccent10" refType="h" fact="0.0518"/>
                  <dgm:constr type="l" for="ch" forName="Child4" refType="w" fact="0.0081"/>
                  <dgm:constr type="t" for="ch" forName="Child4" refType="h" fact="0.8184"/>
                  <dgm:constr type="w" for="ch" forName="Child4" refType="w" fact="0.3192"/>
                  <dgm:constr type="h" for="ch" forName="Child4" refType="h" fact="0.1294"/>
                  <dgm:constr type="l" for="ch" forName="Child3" refType="w" fact="0"/>
                  <dgm:constr type="t" for="ch" forName="Child3" refType="h" fact="0.5547"/>
                  <dgm:constr type="w" for="ch" forName="Child3" refType="w" fact="0.297"/>
                  <dgm:constr type="h" for="ch" forName="Child3" refType="h" fact="0.1294"/>
                  <dgm:constr type="l" for="ch" forName="Child2" refType="w" fact="0"/>
                  <dgm:constr type="t" for="ch" forName="Child2" refType="h" fact="0.2662"/>
                  <dgm:constr type="w" for="ch" forName="Child2" refType="w" fact="0.297"/>
                  <dgm:constr type="h" for="ch" forName="Child2" refType="h" fact="0.1294"/>
                  <dgm:constr type="l" for="ch" forName="Child1" refType="w" fact="0.0081"/>
                  <dgm:constr type="t" for="ch" forName="Child1" refType="h" fact="0"/>
                  <dgm:constr type="w" for="ch" forName="Child1" refType="w" fact="0.3192"/>
                  <dgm:constr type="h" for="ch" forName="Child1" refType="h" fact="0.1294"/>
                </dgm:constrLst>
              </dgm:if>
              <dgm:else name="Name12">
                <dgm:alg type="composite">
                  <dgm:param type="ar" val="1.3278"/>
                </dgm:alg>
                <dgm:constrLst>
                  <dgm:constr type="l" for="ch" forName="Child2Accent1" refType="w" fact="0.3436"/>
                  <dgm:constr type="t" for="ch" forName="Child2Accent1" refType="h" fact="0.3184"/>
                  <dgm:constr type="w" for="ch" forName="Child2Accent1" refType="w" fact="0.0574"/>
                  <dgm:constr type="h" for="ch" forName="Child2Accent1" refType="h" fact="0.0763"/>
                  <dgm:constr type="l" for="ch" forName="Child2Accent2" refType="w" fact="0.3068"/>
                  <dgm:constr type="t" for="ch" forName="Child2Accent2" refType="h" fact="0.2781"/>
                  <dgm:constr type="w" for="ch" forName="Child2Accent2" refType="w" fact="0.0287"/>
                  <dgm:constr type="h" for="ch" forName="Child2Accent2" refType="h" fact="0.0381"/>
                  <dgm:constr type="l" for="ch" forName="Child2Accent3" refType="w" fact="0.2455"/>
                  <dgm:constr type="t" for="ch" forName="Child2Accent3" refType="h" fact="0.2781"/>
                  <dgm:constr type="w" for="ch" forName="Child2Accent3" refType="w" fact="0.0287"/>
                  <dgm:constr type="h" for="ch" forName="Child2Accent3" refType="h" fact="0.0381"/>
                  <dgm:constr type="l" for="ch" forName="Child2Accent4" refType="w" fact="0.1842"/>
                  <dgm:constr type="t" for="ch" forName="Child2Accent4" refType="h" fact="0.2781"/>
                  <dgm:constr type="w" for="ch" forName="Child2Accent4" refType="w" fact="0.0287"/>
                  <dgm:constr type="h" for="ch" forName="Child2Accent4" refType="h" fact="0.0381"/>
                  <dgm:constr type="l" for="ch" forName="Child2Accent5" refType="w" fact="0.1229"/>
                  <dgm:constr type="t" for="ch" forName="Child2Accent5" refType="h" fact="0.2781"/>
                  <dgm:constr type="w" for="ch" forName="Child2Accent5" refType="w" fact="0.0287"/>
                  <dgm:constr type="h" for="ch" forName="Child2Accent5" refType="h" fact="0.0381"/>
                  <dgm:constr type="l" for="ch" forName="Child3Accent1" refType="w" fact="0.284"/>
                  <dgm:constr type="t" for="ch" forName="Child3Accent1" refType="h" fact="0.5061"/>
                  <dgm:constr type="w" for="ch" forName="Child3Accent1" refType="w" fact="0.0574"/>
                  <dgm:constr type="h" for="ch" forName="Child3Accent1" refType="h" fact="0.0763"/>
                  <dgm:constr type="l" for="ch" forName="Child3Accent2" refType="w" fact="0.2272"/>
                  <dgm:constr type="t" for="ch" forName="Child3Accent2" refType="h" fact="0.5252"/>
                  <dgm:constr type="w" for="ch" forName="Child3Accent2" refType="w" fact="0.0287"/>
                  <dgm:constr type="h" for="ch" forName="Child3Accent2" refType="h" fact="0.0381"/>
                  <dgm:constr type="l" for="ch" forName="Child3Accent3" refType="w" fact="0.1705"/>
                  <dgm:constr type="t" for="ch" forName="Child3Accent3" refType="h" fact="0.5252"/>
                  <dgm:constr type="w" for="ch" forName="Child3Accent3" refType="w" fact="0.0287"/>
                  <dgm:constr type="h" for="ch" forName="Child3Accent3" refType="h" fact="0.0381"/>
                  <dgm:constr type="l" for="ch" forName="Child3Accent4" refType="w" fact="0.1137"/>
                  <dgm:constr type="t" for="ch" forName="Child3Accent4" refType="h" fact="0.5252"/>
                  <dgm:constr type="w" for="ch" forName="Child3Accent4" refType="w" fact="0.0287"/>
                  <dgm:constr type="h" for="ch" forName="Child3Accent4" refType="h" fact="0.0381"/>
                  <dgm:constr type="l" for="ch" forName="Child2Accent6" refType="w" fact="0.0615"/>
                  <dgm:constr type="t" for="ch" forName="Child2Accent6" refType="h" fact="0.2781"/>
                  <dgm:constr type="w" for="ch" forName="Child2Accent6" refType="w" fact="0.0287"/>
                  <dgm:constr type="h" for="ch" forName="Child2Accent6" refType="h" fact="0.0381"/>
                  <dgm:constr type="l" for="ch" forName="Child3Accent5" refType="w" fact="0.057"/>
                  <dgm:constr type="t" for="ch" forName="Child3Accent5" refType="h" fact="0.5252"/>
                  <dgm:constr type="w" for="ch" forName="Child3Accent5" refType="w" fact="0.0287"/>
                  <dgm:constr type="h" for="ch" forName="Child3Accent5" refType="h" fact="0.0381"/>
                  <dgm:constr type="l" for="ch" forName="Child2Accent7" refType="w" fact="0.0002"/>
                  <dgm:constr type="t" for="ch" forName="Child2Accent7" refType="h" fact="0.2781"/>
                  <dgm:constr type="w" for="ch" forName="Child2Accent7" refType="w" fact="0.0287"/>
                  <dgm:constr type="h" for="ch" forName="Child2Accent7" refType="h" fact="0.0381"/>
                  <dgm:constr type="l" for="ch" forName="Child3Accent6" refType="w" fact="0.0002"/>
                  <dgm:constr type="t" for="ch" forName="Child3Accent6" refType="h" fact="0.5252"/>
                  <dgm:constr type="w" for="ch" forName="Child3Accent6" refType="w" fact="0.0287"/>
                  <dgm:constr type="h" for="ch" forName="Child3Accent6" refType="h" fact="0.0381"/>
                  <dgm:constr type="l" for="ch" forName="Child3Accent7" refType="w" fact="0"/>
                  <dgm:constr type="t" for="ch" forName="Child3Accent7" refType="h" fact="0"/>
                  <dgm:constr type="w" for="ch" forName="Child3Accent7" refType="w" fact="0"/>
                  <dgm:constr type="h" for="ch" forName="Child3Accent7" refType="h" fact="0"/>
                  <dgm:constr type="l" for="ch" forName="Child4Accent1" refType="w" fact="0.3436"/>
                  <dgm:constr type="t" for="ch" forName="Child4Accent1" refType="h" fact="0.6908"/>
                  <dgm:constr type="w" for="ch" forName="Child4Accent1" refType="w" fact="0.0574"/>
                  <dgm:constr type="h" for="ch" forName="Child4Accent1" refType="h" fact="0.0763"/>
                  <dgm:constr type="l" for="ch" forName="Child4Accent2" refType="w" fact="0.3068"/>
                  <dgm:constr type="t" for="ch" forName="Child4Accent2" refType="h" fact="0.7684"/>
                  <dgm:constr type="w" for="ch" forName="Child4Accent2" refType="w" fact="0.0287"/>
                  <dgm:constr type="h" for="ch" forName="Child4Accent2" refType="h" fact="0.0381"/>
                  <dgm:constr type="l" for="ch" forName="Child4Accent3" refType="w" fact="0.2455"/>
                  <dgm:constr type="t" for="ch" forName="Child4Accent3" refType="h" fact="0.7684"/>
                  <dgm:constr type="w" for="ch" forName="Child4Accent3" refType="w" fact="0.0287"/>
                  <dgm:constr type="h" for="ch" forName="Child4Accent3" refType="h" fact="0.0381"/>
                  <dgm:constr type="l" for="ch" forName="Child4Accent4" refType="w" fact="0.1842"/>
                  <dgm:constr type="t" for="ch" forName="Child4Accent4" refType="h" fact="0.7684"/>
                  <dgm:constr type="w" for="ch" forName="Child4Accent4" refType="w" fact="0.0287"/>
                  <dgm:constr type="h" for="ch" forName="Child4Accent4" refType="h" fact="0.0381"/>
                  <dgm:constr type="l" for="ch" forName="Child4Accent5" refType="w" fact="0.1229"/>
                  <dgm:constr type="t" for="ch" forName="Child4Accent5" refType="h" fact="0.7684"/>
                  <dgm:constr type="w" for="ch" forName="Child4Accent5" refType="w" fact="0.0287"/>
                  <dgm:constr type="h" for="ch" forName="Child4Accent5" refType="h" fact="0.0381"/>
                  <dgm:constr type="l" for="ch" forName="Child4Accent6" refType="w" fact="0.0615"/>
                  <dgm:constr type="t" for="ch" forName="Child4Accent6" refType="h" fact="0.7684"/>
                  <dgm:constr type="w" for="ch" forName="Child4Accent6" refType="w" fact="0.0287"/>
                  <dgm:constr type="h" for="ch" forName="Child4Accent6" refType="h" fact="0.0381"/>
                  <dgm:constr type="l" for="ch" forName="Child4Accent7" refType="w" fact="0.0002"/>
                  <dgm:constr type="t" for="ch" forName="Child4Accent7" refType="h" fact="0.7684"/>
                  <dgm:constr type="w" for="ch" forName="Child4Accent7" refType="w" fact="0.0287"/>
                  <dgm:constr type="h" for="ch" forName="Child4Accent7" refType="h" fact="0.0381"/>
                  <dgm:constr type="l" for="ch" forName="Child4Accent8" refType="w" fact="0"/>
                  <dgm:constr type="t" for="ch" forName="Child4Accent8" refType="h" fact="0"/>
                  <dgm:constr type="w" for="ch" forName="Child4Accent8" refType="w" fact="0"/>
                  <dgm:constr type="h" for="ch" forName="Child4Accent8" refType="h" fact="0"/>
                  <dgm:constr type="l" for="ch" forName="ParentAccent1" refType="w" fact="0.9713"/>
                  <dgm:constr type="t" for="ch" forName="ParentAccent1" refType="h" fact="0.5252"/>
                  <dgm:constr type="w" for="ch" forName="ParentAccent1" refType="w" fact="0.0287"/>
                  <dgm:constr type="h" for="ch" forName="ParentAccent1" refType="h" fact="0.0381"/>
                  <dgm:constr type="l" for="ch" forName="ParentAccent2" refType="w" fact="0.9187"/>
                  <dgm:constr type="t" for="ch" forName="ParentAccent2" refType="h" fact="0.5252"/>
                  <dgm:constr type="w" for="ch" forName="ParentAccent2" refType="w" fact="0.0287"/>
                  <dgm:constr type="h" for="ch" forName="ParentAccent2" refType="h" fact="0.0381"/>
                  <dgm:constr type="l" for="ch" forName="ParentAccent3" refType="w" fact="0.8661"/>
                  <dgm:constr type="t" for="ch" forName="ParentAccent3" refType="h" fact="0.5252"/>
                  <dgm:constr type="w" for="ch" forName="ParentAccent3" refType="w" fact="0.0287"/>
                  <dgm:constr type="h" for="ch" forName="ParentAccent3" refType="h" fact="0.0381"/>
                  <dgm:constr type="l" for="ch" forName="ParentAccent4" refType="w" fact="0.8136"/>
                  <dgm:constr type="t" for="ch" forName="ParentAccent4" refType="h" fact="0.5252"/>
                  <dgm:constr type="w" for="ch" forName="ParentAccent4" refType="w" fact="0.0287"/>
                  <dgm:constr type="h" for="ch" forName="ParentAccent4" refType="h" fact="0.0381"/>
                  <dgm:constr type="l" for="ch" forName="ParentAccent5" refType="w" fact="0.761"/>
                  <dgm:constr type="t" for="ch" forName="ParentAccent5" refType="h" fact="0.5252"/>
                  <dgm:constr type="w" for="ch" forName="ParentAccent5" refType="w" fact="0.0287"/>
                  <dgm:constr type="h" for="ch" forName="ParentAccent5" refType="h" fact="0.0381"/>
                  <dgm:constr type="l" for="ch" forName="ParentAccent6" refType="w" fact="0.6797"/>
                  <dgm:constr type="t" for="ch" forName="ParentAccent6" refType="h" fact="0.5061"/>
                  <dgm:constr type="w" for="ch" forName="ParentAccent6" refType="w" fact="0.0574"/>
                  <dgm:constr type="h" for="ch" forName="ParentAccent6" refType="h" fact="0.0763"/>
                  <dgm:constr type="l" for="ch" forName="ParentAccent7" refType="w" fact="0.9245"/>
                  <dgm:constr type="t" for="ch" forName="ParentAccent7" refType="h" fact="0.4464"/>
                  <dgm:constr type="w" for="ch" forName="ParentAccent7" refType="w" fact="0.0287"/>
                  <dgm:constr type="h" for="ch" forName="ParentAccent7" refType="h" fact="0.0381"/>
                  <dgm:constr type="l" for="ch" forName="ParentAccent8" refType="w" fact="0.9245"/>
                  <dgm:constr type="t" for="ch" forName="ParentAccent8" refType="h" fact="0.6045"/>
                  <dgm:constr type="w" for="ch" forName="ParentAccent8" refType="w" fact="0.0287"/>
                  <dgm:constr type="h" for="ch" forName="ParentAccent8" refType="h" fact="0.0381"/>
                  <dgm:constr type="l" for="ch" forName="ParentAccent9" refType="w" fact="0.9501"/>
                  <dgm:constr type="t" for="ch" forName="ParentAccent9" refType="h" fact="0.4807"/>
                  <dgm:constr type="w" for="ch" forName="ParentAccent9" refType="w" fact="0.0287"/>
                  <dgm:constr type="h" for="ch" forName="ParentAccent9" refType="h" fact="0.0381"/>
                  <dgm:constr type="l" for="ch" forName="ParentAccent10" refType="w" fact="0.9518"/>
                  <dgm:constr type="t" for="ch" forName="ParentAccent10" refType="h" fact="0.5705"/>
                  <dgm:constr type="w" for="ch" forName="ParentAccent10" refType="w" fact="0.0287"/>
                  <dgm:constr type="h" for="ch" forName="ParentAccent10" refType="h" fact="0.0381"/>
                  <dgm:constr type="l" for="ch" forName="Child1Accent1" refType="w" fact="0.4819"/>
                  <dgm:constr type="t" for="ch" forName="Child1Accent1" refType="h" fact="0.2457"/>
                  <dgm:constr type="w" for="ch" forName="Child1Accent1" refType="w" fact="0.0574"/>
                  <dgm:constr type="h" for="ch" forName="Child1Accent1" refType="h" fact="0.0763"/>
                  <dgm:constr type="l" for="ch" forName="Child1Accent4" refType="w" fact="0.3653"/>
                  <dgm:constr type="t" for="ch" forName="Child1Accent4" refType="h" fact="0.097"/>
                  <dgm:constr type="w" for="ch" forName="Child1Accent4" refType="w" fact="0.0287"/>
                  <dgm:constr type="h" for="ch" forName="Child1Accent4" refType="h" fact="0.0381"/>
                  <dgm:constr type="l" for="ch" forName="Child1Accent5" refType="w" fact="0.304"/>
                  <dgm:constr type="t" for="ch" forName="Child1Accent5" refType="h" fact="0.097"/>
                  <dgm:constr type="w" for="ch" forName="Child1Accent5" refType="w" fact="0.0287"/>
                  <dgm:constr type="h" for="ch" forName="Child1Accent5" refType="h" fact="0.0381"/>
                  <dgm:constr type="l" for="ch" forName="Child1Accent6" refType="w" fact="0.2426"/>
                  <dgm:constr type="t" for="ch" forName="Child1Accent6" refType="h" fact="0.097"/>
                  <dgm:constr type="w" for="ch" forName="Child1Accent6" refType="w" fact="0.0287"/>
                  <dgm:constr type="h" for="ch" forName="Child1Accent6" refType="h" fact="0.0381"/>
                  <dgm:constr type="l" for="ch" forName="Child1Accent7" refType="w" fact="0.1813"/>
                  <dgm:constr type="t" for="ch" forName="Child1Accent7" refType="h" fact="0.097"/>
                  <dgm:constr type="w" for="ch" forName="Child1Accent7" refType="w" fact="0.0287"/>
                  <dgm:constr type="h" for="ch" forName="Child1Accent7" refType="h" fact="0.0381"/>
                  <dgm:constr type="l" for="ch" forName="Child1Accent8" refType="w" fact="0.12"/>
                  <dgm:constr type="t" for="ch" forName="Child1Accent8" refType="h" fact="0.097"/>
                  <dgm:constr type="w" for="ch" forName="Child1Accent8" refType="w" fact="0.0287"/>
                  <dgm:constr type="h" for="ch" forName="Child1Accent8" refType="h" fact="0.0381"/>
                  <dgm:constr type="l" for="ch" forName="Child1Accent9" refType="w" fact="0.0587"/>
                  <dgm:constr type="t" for="ch" forName="Child1Accent9" refType="h" fact="0.097"/>
                  <dgm:constr type="w" for="ch" forName="Child1Accent9" refType="w" fact="0.0287"/>
                  <dgm:constr type="h" for="ch" forName="Child1Accent9" refType="h" fact="0.0381"/>
                  <dgm:constr type="l" for="ch" forName="Child5Accent1" refType="w" fact="0.4819"/>
                  <dgm:constr type="t" for="ch" forName="Child5Accent1" refType="h" fact="0.7601"/>
                  <dgm:constr type="w" for="ch" forName="Child5Accent1" refType="w" fact="0.0574"/>
                  <dgm:constr type="h" for="ch" forName="Child5Accent1" refType="h" fact="0.0763"/>
                  <dgm:constr type="l" for="ch" forName="Child5Accent4" refType="w" fact="0.3653"/>
                  <dgm:constr type="t" for="ch" forName="Child5Accent4" refType="h" fact="0.9619"/>
                  <dgm:constr type="w" for="ch" forName="Child5Accent4" refType="w" fact="0.0287"/>
                  <dgm:constr type="h" for="ch" forName="Child5Accent4" refType="h" fact="0.0381"/>
                  <dgm:constr type="l" for="ch" forName="Child5Accent5" refType="w" fact="0.304"/>
                  <dgm:constr type="t" for="ch" forName="Child5Accent5" refType="h" fact="0.9619"/>
                  <dgm:constr type="w" for="ch" forName="Child5Accent5" refType="w" fact="0.0287"/>
                  <dgm:constr type="h" for="ch" forName="Child5Accent5" refType="h" fact="0.0381"/>
                  <dgm:constr type="l" for="ch" forName="Child5Accent6" refType="w" fact="0.2426"/>
                  <dgm:constr type="t" for="ch" forName="Child5Accent6" refType="h" fact="0.9619"/>
                  <dgm:constr type="w" for="ch" forName="Child5Accent6" refType="w" fact="0.0287"/>
                  <dgm:constr type="h" for="ch" forName="Child5Accent6" refType="h" fact="0.0381"/>
                  <dgm:constr type="l" for="ch" forName="Child5Accent7" refType="w" fact="0.1813"/>
                  <dgm:constr type="t" for="ch" forName="Child5Accent7" refType="h" fact="0.9619"/>
                  <dgm:constr type="w" for="ch" forName="Child5Accent7" refType="w" fact="0.0287"/>
                  <dgm:constr type="h" for="ch" forName="Child5Accent7" refType="h" fact="0.0381"/>
                  <dgm:constr type="l" for="ch" forName="Child5Accent8" refType="w" fact="0.12"/>
                  <dgm:constr type="t" for="ch" forName="Child5Accent8" refType="h" fact="0.9619"/>
                  <dgm:constr type="w" for="ch" forName="Child5Accent8" refType="w" fact="0.0287"/>
                  <dgm:constr type="h" for="ch" forName="Child5Accent8" refType="h" fact="0.0381"/>
                  <dgm:constr type="l" for="ch" forName="Child5Accent9" refType="w" fact="0.0587"/>
                  <dgm:constr type="t" for="ch" forName="Child5Accent9" refType="h" fact="0.9619"/>
                  <dgm:constr type="w" for="ch" forName="Child5Accent9" refType="w" fact="0.0287"/>
                  <dgm:constr type="h" for="ch" forName="Child5Accent9" refType="h" fact="0.0381"/>
                  <dgm:constr type="l" for="ch" forName="Child5Accent2" refType="w" fact="0.453"/>
                  <dgm:constr type="t" for="ch" forName="Child5Accent2" refType="h" fact="0.8375"/>
                  <dgm:constr type="w" for="ch" forName="Child5Accent2" refType="w" fact="0.0287"/>
                  <dgm:constr type="h" for="ch" forName="Child5Accent2" refType="h" fact="0.0381"/>
                  <dgm:constr type="l" for="ch" forName="Child5Accent3" refType="w" fact="0.4118"/>
                  <dgm:constr type="t" for="ch" forName="Child5Accent3" refType="h" fact="0.8991"/>
                  <dgm:constr type="w" for="ch" forName="Child5Accent3" refType="w" fact="0.0287"/>
                  <dgm:constr type="h" for="ch" forName="Child5Accent3" refType="h" fact="0.0381"/>
                  <dgm:constr type="l" for="ch" forName="Child1Accent2" refType="w" fact="0.4458"/>
                  <dgm:constr type="t" for="ch" forName="Child1Accent2" refType="h" fact="0.2004"/>
                  <dgm:constr type="w" for="ch" forName="Child1Accent2" refType="w" fact="0.0287"/>
                  <dgm:constr type="h" for="ch" forName="Child1Accent2" refType="h" fact="0.0381"/>
                  <dgm:constr type="l" for="ch" forName="Child1Accent3" refType="w" fact="0.4054"/>
                  <dgm:constr type="t" for="ch" forName="Child1Accent3" refType="h" fact="0.1445"/>
                  <dgm:constr type="w" for="ch" forName="Child1Accent3" refType="w" fact="0.0287"/>
                  <dgm:constr type="h" for="ch" forName="Child1Accent3" refType="h" fact="0.0381"/>
                  <dgm:constr type="l" for="ch" forName="Child5" refType="w" fact="0.0581"/>
                  <dgm:constr type="t" for="ch" forName="Child5" refType="h" fact="0.8635"/>
                  <dgm:constr type="w" for="ch" forName="Child5" refType="w" fact="0.3364"/>
                  <dgm:constr type="h" for="ch" forName="Child5" refType="h" fact="0.0981"/>
                  <dgm:constr type="l" for="ch" forName="Child4" refType="w" fact="0"/>
                  <dgm:constr type="t" for="ch" forName="Child4" refType="h" fact="0.6701"/>
                  <dgm:constr type="w" for="ch" forName="Child4" refType="w" fact="0.3364"/>
                  <dgm:constr type="h" for="ch" forName="Child4" refType="h" fact="0.0981"/>
                  <dgm:constr type="l" for="ch" forName="Child3" refType="w" fact="0"/>
                  <dgm:constr type="t" for="ch" forName="Child3" refType="h" fact="0.4276"/>
                  <dgm:constr type="w" for="ch" forName="Child3" refType="w" fact="0.2544"/>
                  <dgm:constr type="h" for="ch" forName="Child3" refType="h" fact="0.0981"/>
                  <dgm:constr type="l" for="ch" forName="Child2" refType="w" fact="0"/>
                  <dgm:constr type="t" for="ch" forName="Child2" refType="h" fact="0.1798"/>
                  <dgm:constr type="w" for="ch" forName="Child2" refType="w" fact="0.3364"/>
                  <dgm:constr type="h" for="ch" forName="Child2" refType="h" fact="0.0981"/>
                  <dgm:constr type="l" for="ch" forName="Child1" refType="w" fact="0.0581"/>
                  <dgm:constr type="t" for="ch" forName="Child1" refType="h" fact="0"/>
                  <dgm:constr type="w" for="ch" forName="Child1" refType="w" fact="0.3364"/>
                  <dgm:constr type="h" for="ch" forName="Child1" refType="h" fact="0.0981"/>
                  <dgm:constr type="l" for="ch" forName="Parent" refType="w" fact="0.3653"/>
                  <dgm:constr type="t" for="ch" forName="Parent" refType="h" fact="0.3513"/>
                  <dgm:constr type="w" for="ch" forName="Parent" refType="w" fact="0.2906"/>
                  <dgm:constr type="h" for="ch" forName="Parent" refType="h" fact="0.3859"/>
                </dgm:constrLst>
              </dgm:else>
            </dgm:choose>
          </dgm:if>
          <dgm:else name="Name13">
            <dgm:choose name="Name14">
              <dgm:if name="Name15" axis="ch" ptType="node" func="cnt" op="equ" val="0">
                <dgm:alg type="composite">
                  <dgm:param type="ar" val="2.1059"/>
                </dgm:alg>
                <dgm:constrLst>
                  <dgm:constr type="r" for="ch" forName="Parent" refType="w"/>
                  <dgm:constr type="t" for="ch" forName="Parent" refType="h" fact="0"/>
                  <dgm:constr type="w" for="ch" forName="Parent" refType="w" fact="0.4749"/>
                  <dgm:constr type="h" for="ch" forName="Parent" refType="h"/>
                  <dgm:constr type="r" for="ch" forName="ParentAccent1" refType="w" fact="0.0469"/>
                  <dgm:constr type="t" for="ch" forName="ParentAccent1" refType="h" fact="0.4506"/>
                  <dgm:constr type="w" for="ch" forName="ParentAccent1" refType="w" fact="0.0469"/>
                  <dgm:constr type="h" for="ch" forName="ParentAccent1" refType="h" fact="0.0988"/>
                  <dgm:constr type="r" for="ch" forName="ParentAccent2" refType="w" fact="0.1266"/>
                  <dgm:constr type="t" for="ch" forName="ParentAccent2" refType="h" fact="0.4506"/>
                  <dgm:constr type="w" for="ch" forName="ParentAccent2" refType="w" fact="0.0469"/>
                  <dgm:constr type="h" for="ch" forName="ParentAccent2" refType="h" fact="0.0988"/>
                  <dgm:constr type="r" for="ch" forName="ParentAccent3" refType="w" fact="0.2063"/>
                  <dgm:constr type="t" for="ch" forName="ParentAccent3" refType="h" fact="0.4506"/>
                  <dgm:constr type="w" for="ch" forName="ParentAccent3" refType="w" fact="0.0469"/>
                  <dgm:constr type="h" for="ch" forName="ParentAccent3" refType="h" fact="0.0988"/>
                  <dgm:constr type="r" for="ch" forName="ParentAccent4" refType="w" fact="0.286"/>
                  <dgm:constr type="t" for="ch" forName="ParentAccent4" refType="h" fact="0.4506"/>
                  <dgm:constr type="w" for="ch" forName="ParentAccent4" refType="w" fact="0.0469"/>
                  <dgm:constr type="h" for="ch" forName="ParentAccent4" refType="h" fact="0.0988"/>
                  <dgm:constr type="r" for="ch" forName="ParentAccent5" refType="w" fact="0.3657"/>
                  <dgm:constr type="t" for="ch" forName="ParentAccent5" refType="h" fact="0.4506"/>
                  <dgm:constr type="w" for="ch" forName="ParentAccent5" refType="w" fact="0.0469"/>
                  <dgm:constr type="h" for="ch" forName="ParentAccent5" refType="h" fact="0.0988"/>
                  <dgm:constr type="r" for="ch" forName="ParentAccent6" refType="w" fact="0.4924"/>
                  <dgm:constr type="t" for="ch" forName="ParentAccent6" refType="h" fact="0.4012"/>
                  <dgm:constr type="w" for="ch" forName="ParentAccent6" refType="w" fact="0.0939"/>
                  <dgm:constr type="h" for="ch" forName="ParentAccent6" refType="h" fact="0.1976"/>
                  <dgm:constr type="r" for="ch" forName="ParentAccent7" refType="w" fact="0.1234"/>
                  <dgm:constr type="t" for="ch" forName="ParentAccent7" refType="h" fact="0.2465"/>
                  <dgm:constr type="w" for="ch" forName="ParentAccent7" refType="w" fact="0.0469"/>
                  <dgm:constr type="h" for="ch" forName="ParentAccent7" refType="h" fact="0.0988"/>
                  <dgm:constr type="r" for="ch" forName="ParentAccent8" refType="w" fact="0.1234"/>
                  <dgm:constr type="t" for="ch" forName="ParentAccent8" refType="h" fact="0.6562"/>
                  <dgm:constr type="w" for="ch" forName="ParentAccent8" refType="w" fact="0.0469"/>
                  <dgm:constr type="h" for="ch" forName="ParentAccent8" refType="h" fact="0.0988"/>
                  <dgm:constr type="r" for="ch" forName="ParentAccent9" refType="w" fact="0.0815"/>
                  <dgm:constr type="t" for="ch" forName="ParentAccent9" refType="h" fact="0.3353"/>
                  <dgm:constr type="w" for="ch" forName="ParentAccent9" refType="w" fact="0.0469"/>
                  <dgm:constr type="h" for="ch" forName="ParentAccent9" refType="h" fact="0.0988"/>
                  <dgm:constr type="r" for="ch" forName="ParentAccent10" refType="w" fact="0.0787"/>
                  <dgm:constr type="t" for="ch" forName="ParentAccent10" refType="h" fact="0.5679"/>
                  <dgm:constr type="w" for="ch" forName="ParentAccent10" refType="w" fact="0.0469"/>
                  <dgm:constr type="h" for="ch" forName="ParentAccent10" refType="h" fact="0.0988"/>
                </dgm:constrLst>
              </dgm:if>
              <dgm:if name="Name16" axis="ch" ptType="node" func="cnt" op="equ" val="1">
                <dgm:alg type="composite">
                  <dgm:param type="ar" val="3.4411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r" for="ch" forName="Child1Accent1" refType="w" fact="0.716"/>
                  <dgm:constr type="t" for="ch" forName="Child1Accent1" refType="h" fact="0.4012"/>
                  <dgm:constr type="w" for="ch" forName="Child1Accent1" refType="w" fact="0.0574"/>
                  <dgm:constr type="h" for="ch" forName="Child1Accent1" refType="h" fact="0.1976"/>
                  <dgm:constr type="r" for="ch" forName="Child1Accent2" refType="w" fact="0.7728"/>
                  <dgm:constr type="t" for="ch" forName="Child1Accent2" refType="h" fact="0.4506"/>
                  <dgm:constr type="w" for="ch" forName="Child1Accent2" refType="w" fact="0.0287"/>
                  <dgm:constr type="h" for="ch" forName="Child1Accent2" refType="h" fact="0.0988"/>
                  <dgm:constr type="r" for="ch" forName="Child1Accent3" refType="w" fact="0.8295"/>
                  <dgm:constr type="t" for="ch" forName="Child1Accent3" refType="h" fact="0.4506"/>
                  <dgm:constr type="w" for="ch" forName="Child1Accent3" refType="w" fact="0.0287"/>
                  <dgm:constr type="h" for="ch" forName="Child1Accent3" refType="h" fact="0.0988"/>
                  <dgm:constr type="r" for="ch" forName="Child1Accent4" refType="w" fact="0.8863"/>
                  <dgm:constr type="t" for="ch" forName="Child1Accent4" refType="h" fact="0.4506"/>
                  <dgm:constr type="w" for="ch" forName="Child1Accent4" refType="w" fact="0.0287"/>
                  <dgm:constr type="h" for="ch" forName="Child1Accent4" refType="h" fact="0.0988"/>
                  <dgm:constr type="r" for="ch" forName="Child1Accent5" refType="w" fact="0.943"/>
                  <dgm:constr type="t" for="ch" forName="Child1Accent5" refType="h" fact="0.4506"/>
                  <dgm:constr type="w" for="ch" forName="Child1Accent5" refType="w" fact="0.0287"/>
                  <dgm:constr type="h" for="ch" forName="Child1Accent5" refType="h" fact="0.0988"/>
                  <dgm:constr type="r" for="ch" forName="Child1Accent6" refType="w" fact="0.9998"/>
                  <dgm:constr type="t" for="ch" forName="Child1Accent6" refType="h" fact="0.4506"/>
                  <dgm:constr type="w" for="ch" forName="Child1Accent6" refType="w" fact="0.0287"/>
                  <dgm:constr type="h" for="ch" forName="Child1Accent6" refType="h" fact="0.0988"/>
                  <dgm:constr type="l" for="ch" forName="Child1Accent7" refType="w" fact="0"/>
                  <dgm:constr type="t" for="ch" forName="Child1Accent7" refType="h" fact="0"/>
                  <dgm:constr type="w" for="ch" forName="Child1Accent7" refType="w" fact="0"/>
                  <dgm:constr type="h" for="ch" forName="Child1Accent7" refType="h" fact="0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r" for="ch" forName="ParentAccent1" refType="w" fact="0.0287"/>
                  <dgm:constr type="t" for="ch" forName="ParentAccent1" refType="h" fact="0.4506"/>
                  <dgm:constr type="w" for="ch" forName="ParentAccent1" refType="w" fact="0.0287"/>
                  <dgm:constr type="h" for="ch" forName="ParentAccent1" refType="h" fact="0.0988"/>
                  <dgm:constr type="r" for="ch" forName="ParentAccent2" refType="w" fact="0.0813"/>
                  <dgm:constr type="t" for="ch" forName="ParentAccent2" refType="h" fact="0.4506"/>
                  <dgm:constr type="w" for="ch" forName="ParentAccent2" refType="w" fact="0.0287"/>
                  <dgm:constr type="h" for="ch" forName="ParentAccent2" refType="h" fact="0.0988"/>
                  <dgm:constr type="r" for="ch" forName="ParentAccent3" refType="w" fact="0.1339"/>
                  <dgm:constr type="t" for="ch" forName="ParentAccent3" refType="h" fact="0.4506"/>
                  <dgm:constr type="w" for="ch" forName="ParentAccent3" refType="w" fact="0.0287"/>
                  <dgm:constr type="h" for="ch" forName="ParentAccent3" refType="h" fact="0.0988"/>
                  <dgm:constr type="r" for="ch" forName="ParentAccent4" refType="w" fact="0.1864"/>
                  <dgm:constr type="t" for="ch" forName="ParentAccent4" refType="h" fact="0.4506"/>
                  <dgm:constr type="w" for="ch" forName="ParentAccent4" refType="w" fact="0.0287"/>
                  <dgm:constr type="h" for="ch" forName="ParentAccent4" refType="h" fact="0.0988"/>
                  <dgm:constr type="r" for="ch" forName="ParentAccent5" refType="w" fact="0.239"/>
                  <dgm:constr type="t" for="ch" forName="ParentAccent5" refType="h" fact="0.4506"/>
                  <dgm:constr type="w" for="ch" forName="ParentAccent5" refType="w" fact="0.0287"/>
                  <dgm:constr type="h" for="ch" forName="ParentAccent5" refType="h" fact="0.0988"/>
                  <dgm:constr type="r" for="ch" forName="ParentAccent6" refType="w" fact="0.3203"/>
                  <dgm:constr type="t" for="ch" forName="ParentAccent6" refType="h" fact="0.4012"/>
                  <dgm:constr type="w" for="ch" forName="ParentAccent6" refType="w" fact="0.0574"/>
                  <dgm:constr type="h" for="ch" forName="ParentAccent6" refType="h" fact="0.1976"/>
                  <dgm:constr type="r" for="ch" forName="ParentAccent7" refType="w" fact="0.0755"/>
                  <dgm:constr type="t" for="ch" forName="ParentAccent7" refType="h" fact="0.2465"/>
                  <dgm:constr type="w" for="ch" forName="ParentAccent7" refType="w" fact="0.0287"/>
                  <dgm:constr type="h" for="ch" forName="ParentAccent7" refType="h" fact="0.0988"/>
                  <dgm:constr type="r" for="ch" forName="ParentAccent8" refType="w" fact="0.0755"/>
                  <dgm:constr type="t" for="ch" forName="ParentAccent8" refType="h" fact="0.6562"/>
                  <dgm:constr type="w" for="ch" forName="ParentAccent8" refType="w" fact="0.0287"/>
                  <dgm:constr type="h" for="ch" forName="ParentAccent8" refType="h" fact="0.0988"/>
                  <dgm:constr type="r" for="ch" forName="ParentAccent9" refType="w" fact="0.0499"/>
                  <dgm:constr type="t" for="ch" forName="ParentAccent9" refType="h" fact="0.3353"/>
                  <dgm:constr type="w" for="ch" forName="ParentAccent9" refType="w" fact="0.0287"/>
                  <dgm:constr type="h" for="ch" forName="ParentAccent9" refType="h" fact="0.0988"/>
                  <dgm:constr type="r" for="ch" forName="ParentAccent10" refType="w" fact="0.0482"/>
                  <dgm:constr type="t" for="ch" forName="ParentAccent10" refType="h" fact="0.5679"/>
                  <dgm:constr type="w" for="ch" forName="ParentAccent10" refType="w" fact="0.0287"/>
                  <dgm:constr type="h" for="ch" forName="ParentAccent10" refType="h" fact="0.0988"/>
                  <dgm:constr type="r" for="ch" forName="Child1" refType="w"/>
                  <dgm:constr type="t" for="ch" forName="Child1" refType="h" fact="0.1978"/>
                  <dgm:constr type="w" for="ch" forName="Child1" refType="w" fact="0.2544"/>
                  <dgm:constr type="h" for="ch" forName="Child1" refType="h" fact="0.2541"/>
                  <dgm:constr type="r" for="ch" forName="Parent" refType="w" fact="0.6347"/>
                  <dgm:constr type="t" for="ch" forName="Parent" refType="h" fact="0"/>
                  <dgm:constr type="w" for="ch" forName="Parent" refType="w" fact="0.2906"/>
                  <dgm:constr type="h" for="ch" forName="Parent" refType="h"/>
                </dgm:constrLst>
              </dgm:if>
              <dgm:if name="Name17" axis="ch" ptType="node" func="cnt" op="equ" val="2">
                <dgm:alg type="composite">
                  <dgm:param type="ar" val="2.1185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primFontSz" for="des" forName="Child2" refType="primFontSz" refFor="des" refForName="Parent" op="lte"/>
                  <dgm:constr type="primFontSz" for="des" forName="Child2" refType="primFontSz" refFor="des" refForName="Child1" op="equ"/>
                  <dgm:constr type="r" for="ch" forName="Child1Accent1" refType="w" fact="0.6564"/>
                  <dgm:constr type="t" for="ch" forName="Child1Accent1" refType="h" fact="0.2211"/>
                  <dgm:constr type="w" for="ch" forName="Child1Accent1" refType="w" fact="0.0574"/>
                  <dgm:constr type="h" for="ch" forName="Child1Accent1" refType="h" fact="0.1217"/>
                  <dgm:constr type="r" for="ch" forName="Child1Accent2" refType="w" fact="0.6932"/>
                  <dgm:constr type="t" for="ch" forName="Child1Accent2" refType="h" fact="0.1569"/>
                  <dgm:constr type="w" for="ch" forName="Child1Accent2" refType="w" fact="0.0287"/>
                  <dgm:constr type="h" for="ch" forName="Child1Accent2" refType="h" fact="0.0608"/>
                  <dgm:constr type="r" for="ch" forName="Child1Accent3" refType="w" fact="0.7545"/>
                  <dgm:constr type="t" for="ch" forName="Child1Accent3" refType="h" fact="0.1569"/>
                  <dgm:constr type="w" for="ch" forName="Child1Accent3" refType="w" fact="0.0287"/>
                  <dgm:constr type="h" for="ch" forName="Child1Accent3" refType="h" fact="0.0608"/>
                  <dgm:constr type="r" for="ch" forName="Child1Accent4" refType="w" fact="0.8158"/>
                  <dgm:constr type="t" for="ch" forName="Child1Accent4" refType="h" fact="0.1569"/>
                  <dgm:constr type="w" for="ch" forName="Child1Accent4" refType="w" fact="0.0287"/>
                  <dgm:constr type="h" for="ch" forName="Child1Accent4" refType="h" fact="0.0608"/>
                  <dgm:constr type="r" for="ch" forName="Child1Accent5" refType="w" fact="0.8771"/>
                  <dgm:constr type="t" for="ch" forName="Child1Accent5" refType="h" fact="0.1569"/>
                  <dgm:constr type="w" for="ch" forName="Child1Accent5" refType="w" fact="0.0287"/>
                  <dgm:constr type="h" for="ch" forName="Child1Accent5" refType="h" fact="0.0608"/>
                  <dgm:constr type="r" for="ch" forName="Child1Accent6" refType="w" fact="0.9385"/>
                  <dgm:constr type="t" for="ch" forName="Child1Accent6" refType="h" fact="0.1569"/>
                  <dgm:constr type="w" for="ch" forName="Child1Accent6" refType="w" fact="0.0287"/>
                  <dgm:constr type="h" for="ch" forName="Child1Accent6" refType="h" fact="0.0608"/>
                  <dgm:constr type="r" for="ch" forName="Child1Accent7" refType="w" fact="0.9998"/>
                  <dgm:constr type="t" for="ch" forName="Child1Accent7" refType="h" fact="0.1569"/>
                  <dgm:constr type="w" for="ch" forName="Child1Accent7" refType="w" fact="0.0287"/>
                  <dgm:constr type="h" for="ch" forName="Child1Accent7" refType="h" fact="0.0608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r" for="ch" forName="Child2Accent1" refType="w" fact="0.6564"/>
                  <dgm:constr type="t" for="ch" forName="Child2Accent1" refType="h" fact="0.8153"/>
                  <dgm:constr type="w" for="ch" forName="Child2Accent1" refType="w" fact="0.0574"/>
                  <dgm:constr type="h" for="ch" forName="Child2Accent1" refType="h" fact="0.1217"/>
                  <dgm:constr type="r" for="ch" forName="Child2Accent2" refType="w" fact="0.6932"/>
                  <dgm:constr type="t" for="ch" forName="Child2Accent2" refType="h" fact="0.9392"/>
                  <dgm:constr type="w" for="ch" forName="Child2Accent2" refType="w" fact="0.0287"/>
                  <dgm:constr type="h" for="ch" forName="Child2Accent2" refType="h" fact="0.0608"/>
                  <dgm:constr type="r" for="ch" forName="Child2Accent3" refType="w" fact="0.7545"/>
                  <dgm:constr type="t" for="ch" forName="Child2Accent3" refType="h" fact="0.9392"/>
                  <dgm:constr type="w" for="ch" forName="Child2Accent3" refType="w" fact="0.0287"/>
                  <dgm:constr type="h" for="ch" forName="Child2Accent3" refType="h" fact="0.0608"/>
                  <dgm:constr type="r" for="ch" forName="Child2Accent4" refType="w" fact="0.8158"/>
                  <dgm:constr type="t" for="ch" forName="Child2Accent4" refType="h" fact="0.9392"/>
                  <dgm:constr type="w" for="ch" forName="Child2Accent4" refType="w" fact="0.0287"/>
                  <dgm:constr type="h" for="ch" forName="Child2Accent4" refType="h" fact="0.0608"/>
                  <dgm:constr type="r" for="ch" forName="Child2Accent5" refType="w" fact="0.8771"/>
                  <dgm:constr type="t" for="ch" forName="Child2Accent5" refType="h" fact="0.9392"/>
                  <dgm:constr type="w" for="ch" forName="Child2Accent5" refType="w" fact="0.0287"/>
                  <dgm:constr type="h" for="ch" forName="Child2Accent5" refType="h" fact="0.0608"/>
                  <dgm:constr type="r" for="ch" forName="Child2Accent6" refType="w" fact="0.9385"/>
                  <dgm:constr type="t" for="ch" forName="Child2Accent6" refType="h" fact="0.9392"/>
                  <dgm:constr type="w" for="ch" forName="Child2Accent6" refType="w" fact="0.0287"/>
                  <dgm:constr type="h" for="ch" forName="Child2Accent6" refType="h" fact="0.0608"/>
                  <dgm:constr type="r" for="ch" forName="Child2Accent7" refType="w" fact="0.9998"/>
                  <dgm:constr type="t" for="ch" forName="Child2Accent7" refType="h" fact="0.9392"/>
                  <dgm:constr type="w" for="ch" forName="Child2Accent7" refType="w" fact="0.0287"/>
                  <dgm:constr type="h" for="ch" forName="Child2Accent7" refType="h" fact="0.0608"/>
                  <dgm:constr type="r" for="ch" forName="ParentAccent1" refType="w" fact="0.0287"/>
                  <dgm:constr type="t" for="ch" forName="ParentAccent1" refType="h" fact="0.5511"/>
                  <dgm:constr type="w" for="ch" forName="ParentAccent1" refType="w" fact="0.0287"/>
                  <dgm:constr type="h" for="ch" forName="ParentAccent1" refType="h" fact="0.0608"/>
                  <dgm:constr type="r" for="ch" forName="ParentAccent2" refType="w" fact="0.0813"/>
                  <dgm:constr type="t" for="ch" forName="ParentAccent2" refType="h" fact="0.5511"/>
                  <dgm:constr type="w" for="ch" forName="ParentAccent2" refType="w" fact="0.0287"/>
                  <dgm:constr type="h" for="ch" forName="ParentAccent2" refType="h" fact="0.0608"/>
                  <dgm:constr type="r" for="ch" forName="ParentAccent3" refType="w" fact="0.1339"/>
                  <dgm:constr type="t" for="ch" forName="ParentAccent3" refType="h" fact="0.5511"/>
                  <dgm:constr type="w" for="ch" forName="ParentAccent3" refType="w" fact="0.0287"/>
                  <dgm:constr type="h" for="ch" forName="ParentAccent3" refType="h" fact="0.0608"/>
                  <dgm:constr type="r" for="ch" forName="ParentAccent4" refType="w" fact="0.1864"/>
                  <dgm:constr type="t" for="ch" forName="ParentAccent4" refType="h" fact="0.5511"/>
                  <dgm:constr type="w" for="ch" forName="ParentAccent4" refType="w" fact="0.0287"/>
                  <dgm:constr type="h" for="ch" forName="ParentAccent4" refType="h" fact="0.0608"/>
                  <dgm:constr type="r" for="ch" forName="ParentAccent5" refType="w" fact="0.239"/>
                  <dgm:constr type="t" for="ch" forName="ParentAccent5" refType="h" fact="0.5511"/>
                  <dgm:constr type="w" for="ch" forName="ParentAccent5" refType="w" fact="0.0287"/>
                  <dgm:constr type="h" for="ch" forName="ParentAccent5" refType="h" fact="0.0608"/>
                  <dgm:constr type="r" for="ch" forName="ParentAccent6" refType="w" fact="0.3203"/>
                  <dgm:constr type="t" for="ch" forName="ParentAccent6" refType="h" fact="0.5207"/>
                  <dgm:constr type="w" for="ch" forName="ParentAccent6" refType="w" fact="0.0574"/>
                  <dgm:constr type="h" for="ch" forName="ParentAccent6" refType="h" fact="0.1217"/>
                  <dgm:constr type="r" for="ch" forName="ParentAccent7" refType="w" fact="0.0755"/>
                  <dgm:constr type="t" for="ch" forName="ParentAccent7" refType="h" fact="0.4255"/>
                  <dgm:constr type="w" for="ch" forName="ParentAccent7" refType="w" fact="0.0287"/>
                  <dgm:constr type="h" for="ch" forName="ParentAccent7" refType="h" fact="0.0608"/>
                  <dgm:constr type="r" for="ch" forName="ParentAccent8" refType="w" fact="0.0755"/>
                  <dgm:constr type="t" for="ch" forName="ParentAccent8" refType="h" fact="0.6776"/>
                  <dgm:constr type="w" for="ch" forName="ParentAccent8" refType="w" fact="0.0287"/>
                  <dgm:constr type="h" for="ch" forName="ParentAccent8" refType="h" fact="0.0608"/>
                  <dgm:constr type="r" for="ch" forName="ParentAccent9" refType="w" fact="0.0499"/>
                  <dgm:constr type="t" for="ch" forName="ParentAccent9" refType="h" fact="0.4801"/>
                  <dgm:constr type="w" for="ch" forName="ParentAccent9" refType="w" fact="0.0287"/>
                  <dgm:constr type="h" for="ch" forName="ParentAccent9" refType="h" fact="0.0608"/>
                  <dgm:constr type="r" for="ch" forName="ParentAccent10" refType="w" fact="0.0482"/>
                  <dgm:constr type="t" for="ch" forName="ParentAccent10" refType="h" fact="0.6233"/>
                  <dgm:constr type="w" for="ch" forName="ParentAccent10" refType="w" fact="0.0287"/>
                  <dgm:constr type="h" for="ch" forName="ParentAccent10" refType="h" fact="0.0608"/>
                  <dgm:constr type="r" for="ch" forName="Child2" refType="w"/>
                  <dgm:constr type="t" for="ch" forName="Child2" refType="h" fact="0.7822"/>
                  <dgm:constr type="w" for="ch" forName="Child2" refType="w" fact="0.3364"/>
                  <dgm:constr type="h" for="ch" forName="Child2" refType="h" fact="0.1564"/>
                  <dgm:constr type="r" for="ch" forName="Child1" refType="w"/>
                  <dgm:constr type="t" for="ch" forName="Child1" refType="h" fact="0"/>
                  <dgm:constr type="w" for="ch" forName="Child1" refType="w" fact="0.3364"/>
                  <dgm:constr type="h" for="ch" forName="Child1" refType="h" fact="0.1564"/>
                  <dgm:constr type="r" for="ch" forName="Parent" refType="w" fact="0.6347"/>
                  <dgm:constr type="t" for="ch" forName="Parent" refType="h" fact="0.2737"/>
                  <dgm:constr type="w" for="ch" forName="Parent" refType="w" fact="0.2906"/>
                  <dgm:constr type="h" for="ch" forName="Parent" refType="h" fact="0.6157"/>
                </dgm:constrLst>
              </dgm:if>
              <dgm:if name="Name18" axis="ch" ptType="node" func="cnt" op="equ" val="3">
                <dgm:alg type="composite">
                  <dgm:param type="ar" val="2.1185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primFontSz" for="des" forName="Child2" refType="primFontSz" refFor="des" refForName="Parent" op="lte"/>
                  <dgm:constr type="primFontSz" for="des" forName="Child3" refType="primFontSz" refFor="des" refForName="Parent" op="lte"/>
                  <dgm:constr type="primFontSz" for="des" forName="Child2" refType="primFontSz" refFor="des" refForName="Child1" op="equ"/>
                  <dgm:constr type="primFontSz" for="des" forName="Child3" refType="primFontSz" refFor="des" refForName="Child1" op="equ"/>
                  <dgm:constr type="r" for="ch" forName="Child1Accent1" refType="w" fact="0.6564"/>
                  <dgm:constr type="t" for="ch" forName="Child1Accent1" refType="h" fact="0.2211"/>
                  <dgm:constr type="w" for="ch" forName="Child1Accent1" refType="w" fact="0.0574"/>
                  <dgm:constr type="h" for="ch" forName="Child1Accent1" refType="h" fact="0.1217"/>
                  <dgm:constr type="r" for="ch" forName="Child1Accent2" refType="w" fact="0.6932"/>
                  <dgm:constr type="t" for="ch" forName="Child1Accent2" refType="h" fact="0.1569"/>
                  <dgm:constr type="w" for="ch" forName="Child1Accent2" refType="w" fact="0.0287"/>
                  <dgm:constr type="h" for="ch" forName="Child1Accent2" refType="h" fact="0.0608"/>
                  <dgm:constr type="r" for="ch" forName="Child1Accent3" refType="w" fact="0.7545"/>
                  <dgm:constr type="t" for="ch" forName="Child1Accent3" refType="h" fact="0.1569"/>
                  <dgm:constr type="w" for="ch" forName="Child1Accent3" refType="w" fact="0.0287"/>
                  <dgm:constr type="h" for="ch" forName="Child1Accent3" refType="h" fact="0.0608"/>
                  <dgm:constr type="r" for="ch" forName="Child1Accent4" refType="w" fact="0.8158"/>
                  <dgm:constr type="t" for="ch" forName="Child1Accent4" refType="h" fact="0.1569"/>
                  <dgm:constr type="w" for="ch" forName="Child1Accent4" refType="w" fact="0.0287"/>
                  <dgm:constr type="h" for="ch" forName="Child1Accent4" refType="h" fact="0.0608"/>
                  <dgm:constr type="r" for="ch" forName="Child1Accent5" refType="w" fact="0.8771"/>
                  <dgm:constr type="t" for="ch" forName="Child1Accent5" refType="h" fact="0.1569"/>
                  <dgm:constr type="w" for="ch" forName="Child1Accent5" refType="w" fact="0.0287"/>
                  <dgm:constr type="h" for="ch" forName="Child1Accent5" refType="h" fact="0.0608"/>
                  <dgm:constr type="r" for="ch" forName="Child1Accent6" refType="w" fact="0.9385"/>
                  <dgm:constr type="t" for="ch" forName="Child1Accent6" refType="h" fact="0.1569"/>
                  <dgm:constr type="w" for="ch" forName="Child1Accent6" refType="w" fact="0.0287"/>
                  <dgm:constr type="h" for="ch" forName="Child1Accent6" refType="h" fact="0.0608"/>
                  <dgm:constr type="r" for="ch" forName="Child1Accent7" refType="w" fact="0.9998"/>
                  <dgm:constr type="t" for="ch" forName="Child1Accent7" refType="h" fact="0.1569"/>
                  <dgm:constr type="w" for="ch" forName="Child1Accent7" refType="w" fact="0.0287"/>
                  <dgm:constr type="h" for="ch" forName="Child1Accent7" refType="h" fact="0.0608"/>
                  <dgm:constr type="r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r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r" for="ch" forName="Child2Accent1" refType="w" fact="0.716"/>
                  <dgm:constr type="t" for="ch" forName="Child2Accent1" refType="h" fact="0.5207"/>
                  <dgm:constr type="w" for="ch" forName="Child2Accent1" refType="w" fact="0.0574"/>
                  <dgm:constr type="h" for="ch" forName="Child2Accent1" refType="h" fact="0.1217"/>
                  <dgm:constr type="r" for="ch" forName="Child2Accent2" refType="w" fact="0.7728"/>
                  <dgm:constr type="t" for="ch" forName="Child2Accent2" refType="h" fact="0.5511"/>
                  <dgm:constr type="w" for="ch" forName="Child2Accent2" refType="w" fact="0.0287"/>
                  <dgm:constr type="h" for="ch" forName="Child2Accent2" refType="h" fact="0.0608"/>
                  <dgm:constr type="r" for="ch" forName="Child2Accent3" refType="w" fact="0.8295"/>
                  <dgm:constr type="t" for="ch" forName="Child2Accent3" refType="h" fact="0.5511"/>
                  <dgm:constr type="w" for="ch" forName="Child2Accent3" refType="w" fact="0.0287"/>
                  <dgm:constr type="h" for="ch" forName="Child2Accent3" refType="h" fact="0.0608"/>
                  <dgm:constr type="r" for="ch" forName="Child2Accent4" refType="w" fact="0.8863"/>
                  <dgm:constr type="t" for="ch" forName="Child2Accent4" refType="h" fact="0.5511"/>
                  <dgm:constr type="w" for="ch" forName="Child2Accent4" refType="w" fact="0.0287"/>
                  <dgm:constr type="h" for="ch" forName="Child2Accent4" refType="h" fact="0.0608"/>
                  <dgm:constr type="r" for="ch" forName="Child2Accent5" refType="w" fact="0.943"/>
                  <dgm:constr type="t" for="ch" forName="Child2Accent5" refType="h" fact="0.5511"/>
                  <dgm:constr type="w" for="ch" forName="Child2Accent5" refType="w" fact="0.0287"/>
                  <dgm:constr type="h" for="ch" forName="Child2Accent5" refType="h" fact="0.0608"/>
                  <dgm:constr type="r" for="ch" forName="Child2Accent6" refType="w" fact="0.9998"/>
                  <dgm:constr type="t" for="ch" forName="Child2Accent6" refType="h" fact="0.5511"/>
                  <dgm:constr type="w" for="ch" forName="Child2Accent6" refType="w" fact="0.0287"/>
                  <dgm:constr type="h" for="ch" forName="Child2Accent6" refType="h" fact="0.0608"/>
                  <dgm:constr type="r" for="ch" forName="Child2Accent7" refType="w" fact="0"/>
                  <dgm:constr type="t" for="ch" forName="Child2Accent7" refType="h" fact="0"/>
                  <dgm:constr type="w" for="ch" forName="Child2Accent7" refType="w" fact="0"/>
                  <dgm:constr type="h" for="ch" forName="Child2Accent7" refType="h" fact="0"/>
                  <dgm:constr type="r" for="ch" forName="Child3Accent1" refType="w" fact="0.6564"/>
                  <dgm:constr type="t" for="ch" forName="Child3Accent1" refType="h" fact="0.8153"/>
                  <dgm:constr type="w" for="ch" forName="Child3Accent1" refType="w" fact="0.0574"/>
                  <dgm:constr type="h" for="ch" forName="Child3Accent1" refType="h" fact="0.1217"/>
                  <dgm:constr type="r" for="ch" forName="Child3Accent2" refType="w" fact="0.6932"/>
                  <dgm:constr type="t" for="ch" forName="Child3Accent2" refType="h" fact="0.9392"/>
                  <dgm:constr type="w" for="ch" forName="Child3Accent2" refType="w" fact="0.0287"/>
                  <dgm:constr type="h" for="ch" forName="Child3Accent2" refType="h" fact="0.0608"/>
                  <dgm:constr type="r" for="ch" forName="Child3Accent3" refType="w" fact="0.7545"/>
                  <dgm:constr type="t" for="ch" forName="Child3Accent3" refType="h" fact="0.9392"/>
                  <dgm:constr type="w" for="ch" forName="Child3Accent3" refType="w" fact="0.0287"/>
                  <dgm:constr type="h" for="ch" forName="Child3Accent3" refType="h" fact="0.0608"/>
                  <dgm:constr type="r" for="ch" forName="Child3Accent4" refType="w" fact="0.8158"/>
                  <dgm:constr type="t" for="ch" forName="Child3Accent4" refType="h" fact="0.9392"/>
                  <dgm:constr type="w" for="ch" forName="Child3Accent4" refType="w" fact="0.0287"/>
                  <dgm:constr type="h" for="ch" forName="Child3Accent4" refType="h" fact="0.0608"/>
                  <dgm:constr type="r" for="ch" forName="Child3Accent5" refType="w" fact="0.8771"/>
                  <dgm:constr type="t" for="ch" forName="Child3Accent5" refType="h" fact="0.9392"/>
                  <dgm:constr type="w" for="ch" forName="Child3Accent5" refType="w" fact="0.0287"/>
                  <dgm:constr type="h" for="ch" forName="Child3Accent5" refType="h" fact="0.0608"/>
                  <dgm:constr type="r" for="ch" forName="Child3Accent6" refType="w" fact="0.9385"/>
                  <dgm:constr type="t" for="ch" forName="Child3Accent6" refType="h" fact="0.9392"/>
                  <dgm:constr type="w" for="ch" forName="Child3Accent6" refType="w" fact="0.0287"/>
                  <dgm:constr type="h" for="ch" forName="Child3Accent6" refType="h" fact="0.0608"/>
                  <dgm:constr type="r" for="ch" forName="Child3Accent7" refType="w" fact="0.9998"/>
                  <dgm:constr type="t" for="ch" forName="Child3Accent7" refType="h" fact="0.9392"/>
                  <dgm:constr type="w" for="ch" forName="Child3Accent7" refType="w" fact="0.0287"/>
                  <dgm:constr type="h" for="ch" forName="Child3Accent7" refType="h" fact="0.0608"/>
                  <dgm:constr type="r" for="ch" forName="ParentAccent1" refType="w" fact="0.0287"/>
                  <dgm:constr type="t" for="ch" forName="ParentAccent1" refType="h" fact="0.5511"/>
                  <dgm:constr type="w" for="ch" forName="ParentAccent1" refType="w" fact="0.0287"/>
                  <dgm:constr type="h" for="ch" forName="ParentAccent1" refType="h" fact="0.0608"/>
                  <dgm:constr type="r" for="ch" forName="ParentAccent2" refType="w" fact="0.0813"/>
                  <dgm:constr type="t" for="ch" forName="ParentAccent2" refType="h" fact="0.5511"/>
                  <dgm:constr type="w" for="ch" forName="ParentAccent2" refType="w" fact="0.0287"/>
                  <dgm:constr type="h" for="ch" forName="ParentAccent2" refType="h" fact="0.0608"/>
                  <dgm:constr type="r" for="ch" forName="ParentAccent3" refType="w" fact="0.1339"/>
                  <dgm:constr type="t" for="ch" forName="ParentAccent3" refType="h" fact="0.5511"/>
                  <dgm:constr type="w" for="ch" forName="ParentAccent3" refType="w" fact="0.0287"/>
                  <dgm:constr type="h" for="ch" forName="ParentAccent3" refType="h" fact="0.0608"/>
                  <dgm:constr type="r" for="ch" forName="ParentAccent4" refType="w" fact="0.1864"/>
                  <dgm:constr type="t" for="ch" forName="ParentAccent4" refType="h" fact="0.5511"/>
                  <dgm:constr type="w" for="ch" forName="ParentAccent4" refType="w" fact="0.0287"/>
                  <dgm:constr type="h" for="ch" forName="ParentAccent4" refType="h" fact="0.0608"/>
                  <dgm:constr type="r" for="ch" forName="ParentAccent5" refType="w" fact="0.239"/>
                  <dgm:constr type="t" for="ch" forName="ParentAccent5" refType="h" fact="0.5511"/>
                  <dgm:constr type="w" for="ch" forName="ParentAccent5" refType="w" fact="0.0287"/>
                  <dgm:constr type="h" for="ch" forName="ParentAccent5" refType="h" fact="0.0608"/>
                  <dgm:constr type="r" for="ch" forName="ParentAccent6" refType="w" fact="0.3203"/>
                  <dgm:constr type="t" for="ch" forName="ParentAccent6" refType="h" fact="0.5207"/>
                  <dgm:constr type="w" for="ch" forName="ParentAccent6" refType="w" fact="0.0574"/>
                  <dgm:constr type="h" for="ch" forName="ParentAccent6" refType="h" fact="0.1217"/>
                  <dgm:constr type="r" for="ch" forName="ParentAccent7" refType="w" fact="0.0755"/>
                  <dgm:constr type="t" for="ch" forName="ParentAccent7" refType="h" fact="0.4255"/>
                  <dgm:constr type="w" for="ch" forName="ParentAccent7" refType="w" fact="0.0287"/>
                  <dgm:constr type="h" for="ch" forName="ParentAccent7" refType="h" fact="0.0608"/>
                  <dgm:constr type="r" for="ch" forName="ParentAccent8" refType="w" fact="0.0755"/>
                  <dgm:constr type="t" for="ch" forName="ParentAccent8" refType="h" fact="0.6776"/>
                  <dgm:constr type="w" for="ch" forName="ParentAccent8" refType="w" fact="0.0287"/>
                  <dgm:constr type="h" for="ch" forName="ParentAccent8" refType="h" fact="0.0608"/>
                  <dgm:constr type="r" for="ch" forName="ParentAccent9" refType="w" fact="0.0499"/>
                  <dgm:constr type="t" for="ch" forName="ParentAccent9" refType="h" fact="0.4801"/>
                  <dgm:constr type="w" for="ch" forName="ParentAccent9" refType="w" fact="0.0287"/>
                  <dgm:constr type="h" for="ch" forName="ParentAccent9" refType="h" fact="0.0608"/>
                  <dgm:constr type="r" for="ch" forName="ParentAccent10" refType="w" fact="0.0482"/>
                  <dgm:constr type="t" for="ch" forName="ParentAccent10" refType="h" fact="0.6233"/>
                  <dgm:constr type="w" for="ch" forName="ParentAccent10" refType="w" fact="0.0287"/>
                  <dgm:constr type="h" for="ch" forName="ParentAccent10" refType="h" fact="0.0608"/>
                  <dgm:constr type="r" for="ch" forName="Child3" refType="w"/>
                  <dgm:constr type="t" for="ch" forName="Child3" refType="h" fact="0.7822"/>
                  <dgm:constr type="w" for="ch" forName="Child3" refType="w" fact="0.3364"/>
                  <dgm:constr type="h" for="ch" forName="Child3" refType="h" fact="0.1564"/>
                  <dgm:constr type="r" for="ch" forName="Child2" refType="w"/>
                  <dgm:constr type="t" for="ch" forName="Child2" refType="h" fact="0.3955"/>
                  <dgm:constr type="w" for="ch" forName="Child2" refType="w" fact="0.2544"/>
                  <dgm:constr type="h" for="ch" forName="Child2" refType="h" fact="0.1564"/>
                  <dgm:constr type="r" for="ch" forName="Child1" refType="w"/>
                  <dgm:constr type="t" for="ch" forName="Child1" refType="h" fact="0"/>
                  <dgm:constr type="w" for="ch" forName="Child1" refType="w" fact="0.3364"/>
                  <dgm:constr type="h" for="ch" forName="Child1" refType="h" fact="0.1564"/>
                  <dgm:constr type="r" for="ch" forName="Parent" refType="w" fact="0.6347"/>
                  <dgm:constr type="t" for="ch" forName="Parent" refType="h" fact="0.2737"/>
                  <dgm:constr type="w" for="ch" forName="Parent" refType="w" fact="0.2906"/>
                  <dgm:constr type="h" for="ch" forName="Parent" refType="h" fact="0.6157"/>
                </dgm:constrLst>
              </dgm:if>
              <dgm:if name="Name19" axis="ch" ptType="node" func="cnt" op="equ" val="4">
                <dgm:alg type="composite">
                  <dgm:param type="ar" val="1.8304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primFontSz" for="des" forName="Child2" refType="primFontSz" refFor="des" refForName="Parent" op="lte"/>
                  <dgm:constr type="primFontSz" for="des" forName="Child3" refType="primFontSz" refFor="des" refForName="Parent" op="lte"/>
                  <dgm:constr type="primFontSz" for="des" forName="Child4" refType="primFontSz" refFor="des" refForName="Parent" op="lte"/>
                  <dgm:constr type="primFontSz" for="des" forName="Child2" refType="primFontSz" refFor="des" refForName="Child1" op="equ"/>
                  <dgm:constr type="primFontSz" for="des" forName="Child3" refType="primFontSz" refFor="des" refForName="Child1" op="equ"/>
                  <dgm:constr type="primFontSz" for="des" forName="Child4" refType="primFontSz" refFor="des" refForName="Child1" op="equ"/>
                  <dgm:constr type="r" for="ch" forName="Parent" refType="w" fact="0.6229"/>
                  <dgm:constr type="t" for="ch" forName="Parent" refType="h" fact="0.2946"/>
                  <dgm:constr type="w" for="ch" forName="Parent" refType="w" fact="0.2862"/>
                  <dgm:constr type="h" for="ch" forName="Parent" refType="h" fact="0.5239"/>
                  <dgm:constr type="r" for="ch" forName="Child1Accent1" refType="w" fact="0.6096"/>
                  <dgm:constr type="t" for="ch" forName="Child1Accent1" refType="h" fact="0.2104"/>
                  <dgm:constr type="w" for="ch" forName="Child1Accent1" refType="w" fact="0.0566"/>
                  <dgm:constr type="h" for="ch" forName="Child1Accent1" refType="h" fact="0.1035"/>
                  <dgm:constr type="r" for="ch" forName="Child1Accent3" refType="w" fact="0.6999"/>
                  <dgm:constr type="t" for="ch" forName="Child1Accent3" refType="h" fact="0.128"/>
                  <dgm:constr type="w" for="ch" forName="Child1Accent3" refType="w" fact="0.0283"/>
                  <dgm:constr type="h" for="ch" forName="Child1Accent3" refType="h" fact="0.0518"/>
                  <dgm:constr type="r" for="ch" forName="Child1Accent4" refType="w" fact="0.7582"/>
                  <dgm:constr type="t" for="ch" forName="Child1Accent4" refType="h" fact="0.128"/>
                  <dgm:constr type="w" for="ch" forName="Child1Accent4" refType="w" fact="0.0283"/>
                  <dgm:constr type="h" for="ch" forName="Child1Accent4" refType="h" fact="0.0518"/>
                  <dgm:constr type="r" for="ch" forName="Child1Accent5" refType="w" fact="0.8165"/>
                  <dgm:constr type="t" for="ch" forName="Child1Accent5" refType="h" fact="0.128"/>
                  <dgm:constr type="w" for="ch" forName="Child1Accent5" refType="w" fact="0.0283"/>
                  <dgm:constr type="h" for="ch" forName="Child1Accent5" refType="h" fact="0.0518"/>
                  <dgm:constr type="r" for="ch" forName="Child1Accent6" refType="w" fact="0.8748"/>
                  <dgm:constr type="t" for="ch" forName="Child1Accent6" refType="h" fact="0.128"/>
                  <dgm:constr type="w" for="ch" forName="Child1Accent6" refType="w" fact="0.0283"/>
                  <dgm:constr type="h" for="ch" forName="Child1Accent6" refType="h" fact="0.0518"/>
                  <dgm:constr type="r" for="ch" forName="Child3Accent1" refType="w" fact="0.6842"/>
                  <dgm:constr type="t" for="ch" forName="Child3Accent1" refType="h" fact="0.6212"/>
                  <dgm:constr type="w" for="ch" forName="Child3Accent1" refType="w" fact="0.0566"/>
                  <dgm:constr type="h" for="ch" forName="Child3Accent1" refType="h" fact="0.1035"/>
                  <dgm:constr type="r" for="ch" forName="Child3Accent2" refType="w" fact="0.7311"/>
                  <dgm:constr type="t" for="ch" forName="Child3Accent2" refType="h" fact="0.6828"/>
                  <dgm:constr type="w" for="ch" forName="Child3Accent2" refType="w" fact="0.0283"/>
                  <dgm:constr type="h" for="ch" forName="Child3Accent2" refType="h" fact="0.0518"/>
                  <dgm:constr type="r" for="ch" forName="Child3Accent4" refType="w" fact="0.8386"/>
                  <dgm:constr type="t" for="ch" forName="Child3Accent4" refType="h" fact="0.6828"/>
                  <dgm:constr type="w" for="ch" forName="Child3Accent4" refType="w" fact="0.0283"/>
                  <dgm:constr type="h" for="ch" forName="Child3Accent4" refType="h" fact="0.0518"/>
                  <dgm:constr type="r" for="ch" forName="Child3Accent5" refType="w" fact="0.8923"/>
                  <dgm:constr type="t" for="ch" forName="Child3Accent5" refType="h" fact="0.6828"/>
                  <dgm:constr type="w" for="ch" forName="Child3Accent5" refType="w" fact="0.0283"/>
                  <dgm:constr type="h" for="ch" forName="Child3Accent5" refType="h" fact="0.0518"/>
                  <dgm:constr type="r" for="ch" forName="Child1Accent7" refType="w" fact="0.9332"/>
                  <dgm:constr type="t" for="ch" forName="Child1Accent7" refType="h" fact="0.128"/>
                  <dgm:constr type="w" for="ch" forName="Child1Accent7" refType="w" fact="0.0283"/>
                  <dgm:constr type="h" for="ch" forName="Child1Accent7" refType="h" fact="0.0518"/>
                  <dgm:constr type="r" for="ch" forName="Child3Accent6" refType="w" fact="0.9461"/>
                  <dgm:constr type="t" for="ch" forName="Child3Accent6" refType="h" fact="0.6828"/>
                  <dgm:constr type="w" for="ch" forName="Child3Accent6" refType="w" fact="0.0283"/>
                  <dgm:constr type="h" for="ch" forName="Child3Accent6" refType="h" fact="0.0518"/>
                  <dgm:constr type="r" for="ch" forName="Child1Accent8" refType="w" fact="0.9915"/>
                  <dgm:constr type="t" for="ch" forName="Child1Accent8" refType="h" fact="0.128"/>
                  <dgm:constr type="w" for="ch" forName="Child1Accent8" refType="w" fact="0.0283"/>
                  <dgm:constr type="h" for="ch" forName="Child1Accent8" refType="h" fact="0.0518"/>
                  <dgm:constr type="r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r" for="ch" forName="Child3Accent7" refType="w" fact="0.9998"/>
                  <dgm:constr type="t" for="ch" forName="Child3Accent7" refType="h" fact="0.6828"/>
                  <dgm:constr type="w" for="ch" forName="Child3Accent7" refType="w" fact="0.0283"/>
                  <dgm:constr type="h" for="ch" forName="Child3Accent7" refType="h" fact="0.0518"/>
                  <dgm:constr type="r" for="ch" forName="Child4Accent1" refType="w" fact="0.6096"/>
                  <dgm:constr type="t" for="ch" forName="Child4Accent1" refType="h" fact="0.8"/>
                  <dgm:constr type="w" for="ch" forName="Child4Accent1" refType="w" fact="0.0566"/>
                  <dgm:constr type="h" for="ch" forName="Child4Accent1" refType="h" fact="0.1035"/>
                  <dgm:constr type="r" for="ch" forName="Child4Accent3" refType="w" fact="0.7002"/>
                  <dgm:constr type="t" for="ch" forName="Child4Accent3" refType="h" fact="0.9482"/>
                  <dgm:constr type="w" for="ch" forName="Child4Accent3" refType="w" fact="0.0283"/>
                  <dgm:constr type="h" for="ch" forName="Child4Accent3" refType="h" fact="0.0518"/>
                  <dgm:constr type="r" for="ch" forName="Child4Accent4" refType="w" fact="0.7585"/>
                  <dgm:constr type="t" for="ch" forName="Child4Accent4" refType="h" fact="0.9482"/>
                  <dgm:constr type="w" for="ch" forName="Child4Accent4" refType="w" fact="0.0283"/>
                  <dgm:constr type="h" for="ch" forName="Child4Accent4" refType="h" fact="0.0518"/>
                  <dgm:constr type="r" for="ch" forName="Child4Accent5" refType="w" fact="0.8167"/>
                  <dgm:constr type="t" for="ch" forName="Child4Accent5" refType="h" fact="0.9482"/>
                  <dgm:constr type="w" for="ch" forName="Child4Accent5" refType="w" fact="0.0283"/>
                  <dgm:constr type="h" for="ch" forName="Child4Accent5" refType="h" fact="0.0518"/>
                  <dgm:constr type="r" for="ch" forName="Child4Accent6" refType="w" fact="0.8749"/>
                  <dgm:constr type="t" for="ch" forName="Child4Accent6" refType="h" fact="0.9482"/>
                  <dgm:constr type="w" for="ch" forName="Child4Accent6" refType="w" fact="0.0283"/>
                  <dgm:constr type="h" for="ch" forName="Child4Accent6" refType="h" fact="0.0518"/>
                  <dgm:constr type="r" for="ch" forName="Child4Accent7" refType="w" fact="0.9332"/>
                  <dgm:constr type="t" for="ch" forName="Child4Accent7" refType="h" fact="0.9482"/>
                  <dgm:constr type="w" for="ch" forName="Child4Accent7" refType="w" fact="0.0283"/>
                  <dgm:constr type="h" for="ch" forName="Child4Accent7" refType="h" fact="0.0518"/>
                  <dgm:constr type="r" for="ch" forName="Child4Accent8" refType="w" fact="0.9914"/>
                  <dgm:constr type="t" for="ch" forName="Child4Accent8" refType="h" fact="0.9482"/>
                  <dgm:constr type="w" for="ch" forName="Child4Accent8" refType="w" fact="0.0283"/>
                  <dgm:constr type="h" for="ch" forName="Child4Accent8" refType="h" fact="0.0518"/>
                  <dgm:constr type="r" for="ch" forName="Child2Accent1" refType="w" fact="0.6842"/>
                  <dgm:constr type="t" for="ch" forName="Child2Accent1" refType="h" fact="0.3725"/>
                  <dgm:constr type="w" for="ch" forName="Child2Accent1" refType="w" fact="0.0566"/>
                  <dgm:constr type="h" for="ch" forName="Child2Accent1" refType="h" fact="0.1035"/>
                  <dgm:constr type="r" for="ch" forName="Child4Accent2" refType="w" fact="0.642"/>
                  <dgm:constr type="t" for="ch" forName="Child4Accent2" refType="h" fact="0.8993"/>
                  <dgm:constr type="w" for="ch" forName="Child4Accent2" refType="w" fact="0.0283"/>
                  <dgm:constr type="h" for="ch" forName="Child4Accent2" refType="h" fact="0.0518"/>
                  <dgm:constr type="r" for="ch" forName="Child1Accent2" refType="w" fact="0.6415"/>
                  <dgm:constr type="t" for="ch" forName="Child1Accent2" refType="h" fact="0.162"/>
                  <dgm:constr type="w" for="ch" forName="Child1Accent2" refType="w" fact="0.0283"/>
                  <dgm:constr type="h" for="ch" forName="Child1Accent2" refType="h" fact="0.0518"/>
                  <dgm:constr type="r" for="ch" forName="Child3Accent3" refType="w" fact="0.7849"/>
                  <dgm:constr type="t" for="ch" forName="Child3Accent3" refType="h" fact="0.6828"/>
                  <dgm:constr type="w" for="ch" forName="Child3Accent3" refType="w" fact="0.0283"/>
                  <dgm:constr type="h" for="ch" forName="Child3Accent3" refType="h" fact="0.0518"/>
                  <dgm:constr type="r" for="ch" forName="Child2Accent2" refType="w" fact="0.7311"/>
                  <dgm:constr type="t" for="ch" forName="Child2Accent2" refType="h" fact="0.3937"/>
                  <dgm:constr type="w" for="ch" forName="Child2Accent2" refType="w" fact="0.0283"/>
                  <dgm:constr type="h" for="ch" forName="Child2Accent2" refType="h" fact="0.0518"/>
                  <dgm:constr type="r" for="ch" forName="Child2Accent4" refType="w" fact="0.8386"/>
                  <dgm:constr type="t" for="ch" forName="Child2Accent4" refType="h" fact="0.3937"/>
                  <dgm:constr type="w" for="ch" forName="Child2Accent4" refType="w" fact="0.0283"/>
                  <dgm:constr type="h" for="ch" forName="Child2Accent4" refType="h" fact="0.0518"/>
                  <dgm:constr type="r" for="ch" forName="Child2Accent5" refType="w" fact="0.8923"/>
                  <dgm:constr type="t" for="ch" forName="Child2Accent5" refType="h" fact="0.3937"/>
                  <dgm:constr type="w" for="ch" forName="Child2Accent5" refType="w" fact="0.0283"/>
                  <dgm:constr type="h" for="ch" forName="Child2Accent5" refType="h" fact="0.0518"/>
                  <dgm:constr type="r" for="ch" forName="Child2Accent6" refType="w" fact="0.9461"/>
                  <dgm:constr type="t" for="ch" forName="Child2Accent6" refType="h" fact="0.3937"/>
                  <dgm:constr type="w" for="ch" forName="Child2Accent6" refType="w" fact="0.0283"/>
                  <dgm:constr type="h" for="ch" forName="Child2Accent6" refType="h" fact="0.0518"/>
                  <dgm:constr type="r" for="ch" forName="Child2Accent7" refType="w" fact="0.9998"/>
                  <dgm:constr type="t" for="ch" forName="Child2Accent7" refType="h" fact="0.3937"/>
                  <dgm:constr type="w" for="ch" forName="Child2Accent7" refType="w" fact="0.0283"/>
                  <dgm:constr type="h" for="ch" forName="Child2Accent7" refType="h" fact="0.0518"/>
                  <dgm:constr type="r" for="ch" forName="Child2Accent3" refType="w" fact="0.7849"/>
                  <dgm:constr type="t" for="ch" forName="Child2Accent3" refType="h" fact="0.3937"/>
                  <dgm:constr type="w" for="ch" forName="Child2Accent3" refType="w" fact="0.0283"/>
                  <dgm:constr type="h" for="ch" forName="Child2Accent3" refType="h" fact="0.0518"/>
                  <dgm:constr type="r" for="ch" forName="ParentAccent1" refType="w" fact="0.0283"/>
                  <dgm:constr type="t" for="ch" forName="ParentAccent1" refType="h" fact="0.5316"/>
                  <dgm:constr type="w" for="ch" forName="ParentAccent1" refType="w" fact="0.0283"/>
                  <dgm:constr type="h" for="ch" forName="ParentAccent1" refType="h" fact="0.0518"/>
                  <dgm:constr type="r" for="ch" forName="ParentAccent2" refType="w" fact="0.0801"/>
                  <dgm:constr type="t" for="ch" forName="ParentAccent2" refType="h" fact="0.5316"/>
                  <dgm:constr type="w" for="ch" forName="ParentAccent2" refType="w" fact="0.0283"/>
                  <dgm:constr type="h" for="ch" forName="ParentAccent2" refType="h" fact="0.0518"/>
                  <dgm:constr type="r" for="ch" forName="ParentAccent3" refType="w" fact="0.1318"/>
                  <dgm:constr type="t" for="ch" forName="ParentAccent3" refType="h" fact="0.5316"/>
                  <dgm:constr type="w" for="ch" forName="ParentAccent3" refType="w" fact="0.0283"/>
                  <dgm:constr type="h" for="ch" forName="ParentAccent3" refType="h" fact="0.0518"/>
                  <dgm:constr type="r" for="ch" forName="ParentAccent4" refType="w" fact="0.1836"/>
                  <dgm:constr type="t" for="ch" forName="ParentAccent4" refType="h" fact="0.5316"/>
                  <dgm:constr type="w" for="ch" forName="ParentAccent4" refType="w" fact="0.0283"/>
                  <dgm:constr type="h" for="ch" forName="ParentAccent4" refType="h" fact="0.0518"/>
                  <dgm:constr type="r" for="ch" forName="ParentAccent5" refType="w" fact="0.2354"/>
                  <dgm:constr type="t" for="ch" forName="ParentAccent5" refType="h" fact="0.5316"/>
                  <dgm:constr type="w" for="ch" forName="ParentAccent5" refType="w" fact="0.0283"/>
                  <dgm:constr type="h" for="ch" forName="ParentAccent5" refType="h" fact="0.0518"/>
                  <dgm:constr type="r" for="ch" forName="ParentAccent6" refType="w" fact="0.3154"/>
                  <dgm:constr type="t" for="ch" forName="ParentAccent6" refType="h" fact="0.5057"/>
                  <dgm:constr type="w" for="ch" forName="ParentAccent6" refType="w" fact="0.0566"/>
                  <dgm:constr type="h" for="ch" forName="ParentAccent6" refType="h" fact="0.1035"/>
                  <dgm:constr type="r" for="ch" forName="ParentAccent7" refType="w" fact="0.0744"/>
                  <dgm:constr type="t" for="ch" forName="ParentAccent7" refType="h" fact="0.4247"/>
                  <dgm:constr type="w" for="ch" forName="ParentAccent7" refType="w" fact="0.0283"/>
                  <dgm:constr type="h" for="ch" forName="ParentAccent7" refType="h" fact="0.0518"/>
                  <dgm:constr type="r" for="ch" forName="ParentAccent8" refType="w" fact="0.0744"/>
                  <dgm:constr type="t" for="ch" forName="ParentAccent8" refType="h" fact="0.6392"/>
                  <dgm:constr type="w" for="ch" forName="ParentAccent8" refType="w" fact="0.0283"/>
                  <dgm:constr type="h" for="ch" forName="ParentAccent8" refType="h" fact="0.0518"/>
                  <dgm:constr type="r" for="ch" forName="ParentAccent9" refType="w" fact="0.0491"/>
                  <dgm:constr type="t" for="ch" forName="ParentAccent9" refType="h" fact="0.4712"/>
                  <dgm:constr type="w" for="ch" forName="ParentAccent9" refType="w" fact="0.0283"/>
                  <dgm:constr type="h" for="ch" forName="ParentAccent9" refType="h" fact="0.0518"/>
                  <dgm:constr type="r" for="ch" forName="ParentAccent10" refType="w" fact="0.0475"/>
                  <dgm:constr type="t" for="ch" forName="ParentAccent10" refType="h" fact="0.593"/>
                  <dgm:constr type="w" for="ch" forName="ParentAccent10" refType="w" fact="0.0283"/>
                  <dgm:constr type="h" for="ch" forName="ParentAccent10" refType="h" fact="0.0518"/>
                  <dgm:constr type="r" for="ch" forName="Child4" refType="w" fact="0.9919"/>
                  <dgm:constr type="t" for="ch" forName="Child4" refType="h" fact="0.8184"/>
                  <dgm:constr type="w" for="ch" forName="Child4" refType="w" fact="0.3192"/>
                  <dgm:constr type="h" for="ch" forName="Child4" refType="h" fact="0.1294"/>
                  <dgm:constr type="r" for="ch" forName="Child3" refType="w"/>
                  <dgm:constr type="t" for="ch" forName="Child3" refType="h" fact="0.5547"/>
                  <dgm:constr type="w" for="ch" forName="Child3" refType="w" fact="0.297"/>
                  <dgm:constr type="h" for="ch" forName="Child3" refType="h" fact="0.1294"/>
                  <dgm:constr type="r" for="ch" forName="Child2" refType="w"/>
                  <dgm:constr type="t" for="ch" forName="Child2" refType="h" fact="0.2662"/>
                  <dgm:constr type="w" for="ch" forName="Child2" refType="w" fact="0.297"/>
                  <dgm:constr type="h" for="ch" forName="Child2" refType="h" fact="0.1294"/>
                  <dgm:constr type="r" for="ch" forName="Child1" refType="w" fact="0.9919"/>
                  <dgm:constr type="t" for="ch" forName="Child1" refType="h" fact="0"/>
                  <dgm:constr type="w" for="ch" forName="Child1" refType="w" fact="0.3192"/>
                  <dgm:constr type="h" for="ch" forName="Child1" refType="h" fact="0.1294"/>
                </dgm:constrLst>
              </dgm:if>
              <dgm:else name="Name20">
                <dgm:alg type="composite">
                  <dgm:param type="ar" val="1.3278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primFontSz" for="des" forName="Child2" refType="primFontSz" refFor="des" refForName="Parent" op="lte"/>
                  <dgm:constr type="primFontSz" for="des" forName="Child3" refType="primFontSz" refFor="des" refForName="Parent" op="lte"/>
                  <dgm:constr type="primFontSz" for="des" forName="Child4" refType="primFontSz" refFor="des" refForName="Parent" op="lte"/>
                  <dgm:constr type="primFontSz" for="des" forName="Child5" refType="primFontSz" refFor="des" refForName="Parent" op="lte"/>
                  <dgm:constr type="primFontSz" for="des" forName="Child2" refType="primFontSz" refFor="des" refForName="Child1" op="equ"/>
                  <dgm:constr type="primFontSz" for="des" forName="Child3" refType="primFontSz" refFor="des" refForName="Child1" op="equ"/>
                  <dgm:constr type="primFontSz" for="des" forName="Child4" refType="primFontSz" refFor="des" refForName="Child1" op="equ"/>
                  <dgm:constr type="primFontSz" for="des" forName="Child5" refType="primFontSz" refFor="des" refForName="Child1" op="equ"/>
                  <dgm:constr type="r" for="ch" forName="Child2Accent1" refType="w" fact="0.6564"/>
                  <dgm:constr type="t" for="ch" forName="Child2Accent1" refType="h" fact="0.3184"/>
                  <dgm:constr type="w" for="ch" forName="Child2Accent1" refType="w" fact="0.0574"/>
                  <dgm:constr type="h" for="ch" forName="Child2Accent1" refType="h" fact="0.0763"/>
                  <dgm:constr type="r" for="ch" forName="Child2Accent2" refType="w" fact="0.6932"/>
                  <dgm:constr type="t" for="ch" forName="Child2Accent2" refType="h" fact="0.2781"/>
                  <dgm:constr type="w" for="ch" forName="Child2Accent2" refType="w" fact="0.0287"/>
                  <dgm:constr type="h" for="ch" forName="Child2Accent2" refType="h" fact="0.0381"/>
                  <dgm:constr type="r" for="ch" forName="Child2Accent3" refType="w" fact="0.7545"/>
                  <dgm:constr type="t" for="ch" forName="Child2Accent3" refType="h" fact="0.2781"/>
                  <dgm:constr type="w" for="ch" forName="Child2Accent3" refType="w" fact="0.0287"/>
                  <dgm:constr type="h" for="ch" forName="Child2Accent3" refType="h" fact="0.0381"/>
                  <dgm:constr type="r" for="ch" forName="Child2Accent4" refType="w" fact="0.8158"/>
                  <dgm:constr type="t" for="ch" forName="Child2Accent4" refType="h" fact="0.2781"/>
                  <dgm:constr type="w" for="ch" forName="Child2Accent4" refType="w" fact="0.0287"/>
                  <dgm:constr type="h" for="ch" forName="Child2Accent4" refType="h" fact="0.0381"/>
                  <dgm:constr type="r" for="ch" forName="Child2Accent5" refType="w" fact="0.8771"/>
                  <dgm:constr type="t" for="ch" forName="Child2Accent5" refType="h" fact="0.2781"/>
                  <dgm:constr type="w" for="ch" forName="Child2Accent5" refType="w" fact="0.0287"/>
                  <dgm:constr type="h" for="ch" forName="Child2Accent5" refType="h" fact="0.0381"/>
                  <dgm:constr type="r" for="ch" forName="Child2Accent6" refType="w" fact="0.9385"/>
                  <dgm:constr type="t" for="ch" forName="Child2Accent6" refType="h" fact="0.2781"/>
                  <dgm:constr type="w" for="ch" forName="Child2Accent6" refType="w" fact="0.0287"/>
                  <dgm:constr type="h" for="ch" forName="Child2Accent6" refType="h" fact="0.0381"/>
                  <dgm:constr type="r" for="ch" forName="Child2Accent7" refType="w" fact="0.9998"/>
                  <dgm:constr type="t" for="ch" forName="Child2Accent7" refType="h" fact="0.2781"/>
                  <dgm:constr type="w" for="ch" forName="Child2Accent7" refType="w" fact="0.0287"/>
                  <dgm:constr type="h" for="ch" forName="Child2Accent7" refType="h" fact="0.0381"/>
                  <dgm:constr type="r" for="ch" forName="Child3Accent1" refType="w" fact="0.716"/>
                  <dgm:constr type="t" for="ch" forName="Child3Accent1" refType="h" fact="0.5061"/>
                  <dgm:constr type="w" for="ch" forName="Child3Accent1" refType="w" fact="0.0574"/>
                  <dgm:constr type="h" for="ch" forName="Child3Accent1" refType="h" fact="0.0763"/>
                  <dgm:constr type="r" for="ch" forName="Child3Accent2" refType="w" fact="0.7728"/>
                  <dgm:constr type="t" for="ch" forName="Child3Accent2" refType="h" fact="0.5252"/>
                  <dgm:constr type="w" for="ch" forName="Child3Accent2" refType="w" fact="0.0287"/>
                  <dgm:constr type="h" for="ch" forName="Child3Accent2" refType="h" fact="0.0381"/>
                  <dgm:constr type="r" for="ch" forName="Child3Accent3" refType="w" fact="0.8295"/>
                  <dgm:constr type="t" for="ch" forName="Child3Accent3" refType="h" fact="0.5252"/>
                  <dgm:constr type="w" for="ch" forName="Child3Accent3" refType="w" fact="0.0287"/>
                  <dgm:constr type="h" for="ch" forName="Child3Accent3" refType="h" fact="0.0381"/>
                  <dgm:constr type="r" for="ch" forName="Child3Accent4" refType="w" fact="0.8863"/>
                  <dgm:constr type="t" for="ch" forName="Child3Accent4" refType="h" fact="0.5252"/>
                  <dgm:constr type="w" for="ch" forName="Child3Accent4" refType="w" fact="0.0287"/>
                  <dgm:constr type="h" for="ch" forName="Child3Accent4" refType="h" fact="0.0381"/>
                  <dgm:constr type="r" for="ch" forName="Child3Accent5" refType="w" fact="0.943"/>
                  <dgm:constr type="t" for="ch" forName="Child3Accent5" refType="h" fact="0.5252"/>
                  <dgm:constr type="w" for="ch" forName="Child3Accent5" refType="w" fact="0.0287"/>
                  <dgm:constr type="h" for="ch" forName="Child3Accent5" refType="h" fact="0.0381"/>
                  <dgm:constr type="r" for="ch" forName="Child3Accent6" refType="w" fact="0.9998"/>
                  <dgm:constr type="t" for="ch" forName="Child3Accent6" refType="h" fact="0.5252"/>
                  <dgm:constr type="w" for="ch" forName="Child3Accent6" refType="w" fact="0.0287"/>
                  <dgm:constr type="h" for="ch" forName="Child3Accent6" refType="h" fact="0.0381"/>
                  <dgm:constr type="r" for="ch" forName="Child3Accent7" refType="w" fact="0"/>
                  <dgm:constr type="t" for="ch" forName="Child3Accent7" refType="h" fact="0"/>
                  <dgm:constr type="w" for="ch" forName="Child3Accent7" refType="w" fact="0"/>
                  <dgm:constr type="h" for="ch" forName="Child3Accent7" refType="h" fact="0"/>
                  <dgm:constr type="r" for="ch" forName="Child4Accent1" refType="w" fact="0.6564"/>
                  <dgm:constr type="t" for="ch" forName="Child4Accent1" refType="h" fact="0.6908"/>
                  <dgm:constr type="w" for="ch" forName="Child4Accent1" refType="w" fact="0.0574"/>
                  <dgm:constr type="h" for="ch" forName="Child4Accent1" refType="h" fact="0.0763"/>
                  <dgm:constr type="r" for="ch" forName="Child4Accent2" refType="w" fact="0.6932"/>
                  <dgm:constr type="t" for="ch" forName="Child4Accent2" refType="h" fact="0.7684"/>
                  <dgm:constr type="w" for="ch" forName="Child4Accent2" refType="w" fact="0.0287"/>
                  <dgm:constr type="h" for="ch" forName="Child4Accent2" refType="h" fact="0.0381"/>
                  <dgm:constr type="r" for="ch" forName="Child4Accent3" refType="w" fact="0.7545"/>
                  <dgm:constr type="t" for="ch" forName="Child4Accent3" refType="h" fact="0.7684"/>
                  <dgm:constr type="w" for="ch" forName="Child4Accent3" refType="w" fact="0.0287"/>
                  <dgm:constr type="h" for="ch" forName="Child4Accent3" refType="h" fact="0.0381"/>
                  <dgm:constr type="r" for="ch" forName="Child4Accent4" refType="w" fact="0.8158"/>
                  <dgm:constr type="t" for="ch" forName="Child4Accent4" refType="h" fact="0.7684"/>
                  <dgm:constr type="w" for="ch" forName="Child4Accent4" refType="w" fact="0.0287"/>
                  <dgm:constr type="h" for="ch" forName="Child4Accent4" refType="h" fact="0.0381"/>
                  <dgm:constr type="r" for="ch" forName="Child4Accent5" refType="w" fact="0.8771"/>
                  <dgm:constr type="t" for="ch" forName="Child4Accent5" refType="h" fact="0.7684"/>
                  <dgm:constr type="w" for="ch" forName="Child4Accent5" refType="w" fact="0.0287"/>
                  <dgm:constr type="h" for="ch" forName="Child4Accent5" refType="h" fact="0.0381"/>
                  <dgm:constr type="r" for="ch" forName="Child4Accent6" refType="w" fact="0.9385"/>
                  <dgm:constr type="t" for="ch" forName="Child4Accent6" refType="h" fact="0.7684"/>
                  <dgm:constr type="w" for="ch" forName="Child4Accent6" refType="w" fact="0.0287"/>
                  <dgm:constr type="h" for="ch" forName="Child4Accent6" refType="h" fact="0.0381"/>
                  <dgm:constr type="r" for="ch" forName="Child4Accent7" refType="w" fact="0.9998"/>
                  <dgm:constr type="t" for="ch" forName="Child4Accent7" refType="h" fact="0.7684"/>
                  <dgm:constr type="w" for="ch" forName="Child4Accent7" refType="w" fact="0.0287"/>
                  <dgm:constr type="h" for="ch" forName="Child4Accent7" refType="h" fact="0.0381"/>
                  <dgm:constr type="r" for="ch" forName="Child4Accent8" refType="w" fact="0"/>
                  <dgm:constr type="t" for="ch" forName="Child4Accent8" refType="h" fact="0"/>
                  <dgm:constr type="w" for="ch" forName="Child4Accent8" refType="w" fact="0"/>
                  <dgm:constr type="h" for="ch" forName="Child4Accent8" refType="h" fact="0"/>
                  <dgm:constr type="r" for="ch" forName="ParentAccent1" refType="w" fact="0.0287"/>
                  <dgm:constr type="t" for="ch" forName="ParentAccent1" refType="h" fact="0.5252"/>
                  <dgm:constr type="w" for="ch" forName="ParentAccent1" refType="w" fact="0.0287"/>
                  <dgm:constr type="h" for="ch" forName="ParentAccent1" refType="h" fact="0.0381"/>
                  <dgm:constr type="r" for="ch" forName="ParentAccent2" refType="w" fact="0.0813"/>
                  <dgm:constr type="t" for="ch" forName="ParentAccent2" refType="h" fact="0.5252"/>
                  <dgm:constr type="w" for="ch" forName="ParentAccent2" refType="w" fact="0.0287"/>
                  <dgm:constr type="h" for="ch" forName="ParentAccent2" refType="h" fact="0.0381"/>
                  <dgm:constr type="r" for="ch" forName="ParentAccent3" refType="w" fact="0.1339"/>
                  <dgm:constr type="t" for="ch" forName="ParentAccent3" refType="h" fact="0.5252"/>
                  <dgm:constr type="w" for="ch" forName="ParentAccent3" refType="w" fact="0.0287"/>
                  <dgm:constr type="h" for="ch" forName="ParentAccent3" refType="h" fact="0.0381"/>
                  <dgm:constr type="r" for="ch" forName="ParentAccent4" refType="w" fact="0.1864"/>
                  <dgm:constr type="t" for="ch" forName="ParentAccent4" refType="h" fact="0.5252"/>
                  <dgm:constr type="w" for="ch" forName="ParentAccent4" refType="w" fact="0.0287"/>
                  <dgm:constr type="h" for="ch" forName="ParentAccent4" refType="h" fact="0.0381"/>
                  <dgm:constr type="r" for="ch" forName="ParentAccent5" refType="w" fact="0.239"/>
                  <dgm:constr type="t" for="ch" forName="ParentAccent5" refType="h" fact="0.5252"/>
                  <dgm:constr type="w" for="ch" forName="ParentAccent5" refType="w" fact="0.0287"/>
                  <dgm:constr type="h" for="ch" forName="ParentAccent5" refType="h" fact="0.0381"/>
                  <dgm:constr type="r" for="ch" forName="ParentAccent6" refType="w" fact="0.3203"/>
                  <dgm:constr type="t" for="ch" forName="ParentAccent6" refType="h" fact="0.5061"/>
                  <dgm:constr type="w" for="ch" forName="ParentAccent6" refType="w" fact="0.0574"/>
                  <dgm:constr type="h" for="ch" forName="ParentAccent6" refType="h" fact="0.0763"/>
                  <dgm:constr type="r" for="ch" forName="ParentAccent7" refType="w" fact="0.0755"/>
                  <dgm:constr type="t" for="ch" forName="ParentAccent7" refType="h" fact="0.4464"/>
                  <dgm:constr type="w" for="ch" forName="ParentAccent7" refType="w" fact="0.0287"/>
                  <dgm:constr type="h" for="ch" forName="ParentAccent7" refType="h" fact="0.0381"/>
                  <dgm:constr type="r" for="ch" forName="ParentAccent8" refType="w" fact="0.0755"/>
                  <dgm:constr type="t" for="ch" forName="ParentAccent8" refType="h" fact="0.6045"/>
                  <dgm:constr type="w" for="ch" forName="ParentAccent8" refType="w" fact="0.0287"/>
                  <dgm:constr type="h" for="ch" forName="ParentAccent8" refType="h" fact="0.0381"/>
                  <dgm:constr type="r" for="ch" forName="ParentAccent9" refType="w" fact="0.0499"/>
                  <dgm:constr type="t" for="ch" forName="ParentAccent9" refType="h" fact="0.4807"/>
                  <dgm:constr type="w" for="ch" forName="ParentAccent9" refType="w" fact="0.0287"/>
                  <dgm:constr type="h" for="ch" forName="ParentAccent9" refType="h" fact="0.0381"/>
                  <dgm:constr type="r" for="ch" forName="ParentAccent10" refType="w" fact="0.0482"/>
                  <dgm:constr type="t" for="ch" forName="ParentAccent10" refType="h" fact="0.5705"/>
                  <dgm:constr type="w" for="ch" forName="ParentAccent10" refType="w" fact="0.0287"/>
                  <dgm:constr type="h" for="ch" forName="ParentAccent10" refType="h" fact="0.0381"/>
                  <dgm:constr type="r" for="ch" forName="Child1Accent1" refType="w" fact="0.5181"/>
                  <dgm:constr type="t" for="ch" forName="Child1Accent1" refType="h" fact="0.2457"/>
                  <dgm:constr type="w" for="ch" forName="Child1Accent1" refType="w" fact="0.0574"/>
                  <dgm:constr type="h" for="ch" forName="Child1Accent1" refType="h" fact="0.0763"/>
                  <dgm:constr type="r" for="ch" forName="Child1Accent2" refType="w" fact="0.5542"/>
                  <dgm:constr type="t" for="ch" forName="Child1Accent2" refType="h" fact="0.2004"/>
                  <dgm:constr type="w" for="ch" forName="Child1Accent2" refType="w" fact="0.0287"/>
                  <dgm:constr type="h" for="ch" forName="Child1Accent2" refType="h" fact="0.0381"/>
                  <dgm:constr type="r" for="ch" forName="Child1Accent3" refType="w" fact="0.5946"/>
                  <dgm:constr type="t" for="ch" forName="Child1Accent3" refType="h" fact="0.1445"/>
                  <dgm:constr type="w" for="ch" forName="Child1Accent3" refType="w" fact="0.0287"/>
                  <dgm:constr type="h" for="ch" forName="Child1Accent3" refType="h" fact="0.0381"/>
                  <dgm:constr type="r" for="ch" forName="Child1Accent4" refType="w" fact="0.6347"/>
                  <dgm:constr type="t" for="ch" forName="Child1Accent4" refType="h" fact="0.097"/>
                  <dgm:constr type="w" for="ch" forName="Child1Accent4" refType="w" fact="0.0287"/>
                  <dgm:constr type="h" for="ch" forName="Child1Accent4" refType="h" fact="0.0381"/>
                  <dgm:constr type="r" for="ch" forName="Child1Accent5" refType="w" fact="0.696"/>
                  <dgm:constr type="t" for="ch" forName="Child1Accent5" refType="h" fact="0.097"/>
                  <dgm:constr type="w" for="ch" forName="Child1Accent5" refType="w" fact="0.0287"/>
                  <dgm:constr type="h" for="ch" forName="Child1Accent5" refType="h" fact="0.0381"/>
                  <dgm:constr type="r" for="ch" forName="Child1Accent6" refType="w" fact="0.7574"/>
                  <dgm:constr type="t" for="ch" forName="Child1Accent6" refType="h" fact="0.097"/>
                  <dgm:constr type="w" for="ch" forName="Child1Accent6" refType="w" fact="0.0287"/>
                  <dgm:constr type="h" for="ch" forName="Child1Accent6" refType="h" fact="0.0381"/>
                  <dgm:constr type="r" for="ch" forName="Child1Accent7" refType="w" fact="0.8187"/>
                  <dgm:constr type="t" for="ch" forName="Child1Accent7" refType="h" fact="0.097"/>
                  <dgm:constr type="w" for="ch" forName="Child1Accent7" refType="w" fact="0.0287"/>
                  <dgm:constr type="h" for="ch" forName="Child1Accent7" refType="h" fact="0.0381"/>
                  <dgm:constr type="r" for="ch" forName="Child1Accent8" refType="w" fact="0.88"/>
                  <dgm:constr type="t" for="ch" forName="Child1Accent8" refType="h" fact="0.097"/>
                  <dgm:constr type="w" for="ch" forName="Child1Accent8" refType="w" fact="0.0287"/>
                  <dgm:constr type="h" for="ch" forName="Child1Accent8" refType="h" fact="0.0381"/>
                  <dgm:constr type="r" for="ch" forName="Child1Accent9" refType="w" fact="0.9413"/>
                  <dgm:constr type="t" for="ch" forName="Child1Accent9" refType="h" fact="0.097"/>
                  <dgm:constr type="w" for="ch" forName="Child1Accent9" refType="w" fact="0.0287"/>
                  <dgm:constr type="h" for="ch" forName="Child1Accent9" refType="h" fact="0.0381"/>
                  <dgm:constr type="r" for="ch" forName="Child5Accent1" refType="w" fact="0.5181"/>
                  <dgm:constr type="t" for="ch" forName="Child5Accent1" refType="h" fact="0.7601"/>
                  <dgm:constr type="w" for="ch" forName="Child5Accent1" refType="w" fact="0.0574"/>
                  <dgm:constr type="h" for="ch" forName="Child5Accent1" refType="h" fact="0.0763"/>
                  <dgm:constr type="r" for="ch" forName="Child5Accent2" refType="w" fact="0.547"/>
                  <dgm:constr type="t" for="ch" forName="Child5Accent2" refType="h" fact="0.8375"/>
                  <dgm:constr type="w" for="ch" forName="Child5Accent2" refType="w" fact="0.0287"/>
                  <dgm:constr type="h" for="ch" forName="Child5Accent2" refType="h" fact="0.0381"/>
                  <dgm:constr type="r" for="ch" forName="Child5Accent3" refType="w" fact="0.5882"/>
                  <dgm:constr type="t" for="ch" forName="Child5Accent3" refType="h" fact="0.8991"/>
                  <dgm:constr type="w" for="ch" forName="Child5Accent3" refType="w" fact="0.0287"/>
                  <dgm:constr type="h" for="ch" forName="Child5Accent3" refType="h" fact="0.0381"/>
                  <dgm:constr type="r" for="ch" forName="Child5Accent4" refType="w" fact="0.6347"/>
                  <dgm:constr type="t" for="ch" forName="Child5Accent4" refType="h" fact="0.9619"/>
                  <dgm:constr type="w" for="ch" forName="Child5Accent4" refType="w" fact="0.0287"/>
                  <dgm:constr type="h" for="ch" forName="Child5Accent4" refType="h" fact="0.0381"/>
                  <dgm:constr type="r" for="ch" forName="Child5Accent5" refType="w" fact="0.696"/>
                  <dgm:constr type="t" for="ch" forName="Child5Accent5" refType="h" fact="0.9619"/>
                  <dgm:constr type="w" for="ch" forName="Child5Accent5" refType="w" fact="0.0287"/>
                  <dgm:constr type="h" for="ch" forName="Child5Accent5" refType="h" fact="0.0381"/>
                  <dgm:constr type="r" for="ch" forName="Child5Accent6" refType="w" fact="0.7574"/>
                  <dgm:constr type="t" for="ch" forName="Child5Accent6" refType="h" fact="0.9619"/>
                  <dgm:constr type="w" for="ch" forName="Child5Accent6" refType="w" fact="0.0287"/>
                  <dgm:constr type="h" for="ch" forName="Child5Accent6" refType="h" fact="0.0381"/>
                  <dgm:constr type="r" for="ch" forName="Child5Accent7" refType="w" fact="0.8187"/>
                  <dgm:constr type="t" for="ch" forName="Child5Accent7" refType="h" fact="0.9619"/>
                  <dgm:constr type="w" for="ch" forName="Child5Accent7" refType="w" fact="0.0287"/>
                  <dgm:constr type="h" for="ch" forName="Child5Accent7" refType="h" fact="0.0381"/>
                  <dgm:constr type="r" for="ch" forName="Child5Accent8" refType="w" fact="0.88"/>
                  <dgm:constr type="t" for="ch" forName="Child5Accent8" refType="h" fact="0.9619"/>
                  <dgm:constr type="w" for="ch" forName="Child5Accent8" refType="w" fact="0.0287"/>
                  <dgm:constr type="h" for="ch" forName="Child5Accent8" refType="h" fact="0.0381"/>
                  <dgm:constr type="r" for="ch" forName="Child5Accent9" refType="w" fact="0.9423"/>
                  <dgm:constr type="t" for="ch" forName="Child5Accent9" refType="h" fact="0.9619"/>
                  <dgm:constr type="w" for="ch" forName="Child5Accent9" refType="w" fact="0.0287"/>
                  <dgm:constr type="h" for="ch" forName="Child5Accent9" refType="h" fact="0.0381"/>
                  <dgm:constr type="r" for="ch" forName="Child5" refType="w" fact="0.9419"/>
                  <dgm:constr type="t" for="ch" forName="Child5" refType="h" fact="0.8635"/>
                  <dgm:constr type="w" for="ch" forName="Child5" refType="w" fact="0.3364"/>
                  <dgm:constr type="h" for="ch" forName="Child5" refType="h" fact="0.0981"/>
                  <dgm:constr type="r" for="ch" forName="Child4" refType="w"/>
                  <dgm:constr type="t" for="ch" forName="Child4" refType="h" fact="0.6701"/>
                  <dgm:constr type="w" for="ch" forName="Child4" refType="w" fact="0.3364"/>
                  <dgm:constr type="h" for="ch" forName="Child4" refType="h" fact="0.0981"/>
                  <dgm:constr type="r" for="ch" forName="Child3" refType="w"/>
                  <dgm:constr type="t" for="ch" forName="Child3" refType="h" fact="0.4276"/>
                  <dgm:constr type="w" for="ch" forName="Child3" refType="w" fact="0.2544"/>
                  <dgm:constr type="h" for="ch" forName="Child3" refType="h" fact="0.0981"/>
                  <dgm:constr type="r" for="ch" forName="Child2" refType="w"/>
                  <dgm:constr type="t" for="ch" forName="Child2" refType="h" fact="0.1798"/>
                  <dgm:constr type="w" for="ch" forName="Child2" refType="w" fact="0.3364"/>
                  <dgm:constr type="h" for="ch" forName="Child2" refType="h" fact="0.0981"/>
                  <dgm:constr type="r" for="ch" forName="Child1" refType="w" fact="0.9419"/>
                  <dgm:constr type="t" for="ch" forName="Child1" refType="h" fact="0"/>
                  <dgm:constr type="w" for="ch" forName="Child1" refType="w" fact="0.3364"/>
                  <dgm:constr type="h" for="ch" forName="Child1" refType="h" fact="0.0981"/>
                  <dgm:constr type="r" for="ch" forName="Parent" refType="w" fact="0.6347"/>
                  <dgm:constr type="t" for="ch" forName="Parent" refType="h" fact="0.3513"/>
                  <dgm:constr type="w" for="ch" forName="Parent" refType="w" fact="0.2906"/>
                  <dgm:constr type="h" for="ch" forName="Parent" refType="h" fact="0.3859"/>
                </dgm:constrLst>
              </dgm:else>
            </dgm:choose>
          </dgm:else>
        </dgm:choose>
        <dgm:layoutNode name="ParentAccen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" styleLbl="alignNode1">
          <dgm:varLst>
            <dgm:chMax val="5"/>
            <dgm:chPref val="3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 ptType="node"/>
          <dgm:constrLst>
            <dgm:constr type="lMarg" refType="primFontSz" fact="0.1"/>
            <dgm:constr type="rMarg" refType="primFontSz" fact="0.1"/>
            <dgm:constr type="tMarg" refType="primFontSz" fact="0.1"/>
            <dgm:constr type="bMarg" refType="primFontSz" fact="0.1"/>
          </dgm:constrLst>
          <dgm:ruleLst>
            <dgm:rule type="primFontSz" val="5" fact="NaN" max="NaN"/>
          </dgm:ruleLst>
        </dgm:layoutNode>
        <dgm:forEach name="Name21" axis="ch" ptType="node" cnt="1">
          <dgm:layoutNode name="Child1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8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9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  <dgm:forEach name="Name22" axis="ch" ptType="node" st="2" cnt="1">
          <dgm:layoutNode name="Child2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  <dgm:forEach name="Name23" axis="ch" ptType="node" st="3" cnt="1">
          <dgm:layoutNode name="Child3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  <dgm:forEach name="Name24" axis="ch" ptType="node" st="4" cnt="1">
          <dgm:layoutNode name="Child4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8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  <dgm:forEach name="Name25" axis="ch" ptType="node" st="5" cnt="1">
          <dgm:layoutNode name="Child5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8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9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088EAF-6ECA-4616-85EF-35AA19C641F3}" type="datetimeFigureOut">
              <a:rPr lang="en-US"/>
              <a:t>8/11/2018</a:t>
            </a:fld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F912AB-2776-42F2-A957-313FC7EFEDB9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320657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BD2D7A-D230-4F91-BD59-0A39C2703BA8}" type="datetimeFigureOut">
              <a:rPr lang="en-US"/>
              <a:t>8/11/2018</a:t>
            </a:fld>
            <a:endParaRPr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3199CD-3E1B-4AE6-990F-76F925F5EA9F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7657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29553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ltGray"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5214" y="1828800"/>
            <a:ext cx="8229600" cy="28956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6600" b="1" cap="none" spc="0">
                <a:ln w="9525">
                  <a:noFill/>
                  <a:prstDash val="solid"/>
                </a:ln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5213" y="4800600"/>
            <a:ext cx="8229600" cy="12192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b="1" cap="all" spc="200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1D2498CD-A622-4ACC-98D8-8365C1B868F0}" type="datetime1">
              <a:rPr lang="en-US" smtClean="0"/>
              <a:pPr/>
              <a:t>8/11/2018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2A013F82-EE5E-44EE-A61D-E31C6657F2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7807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2CF6B-193C-4CEB-9860-F1C5F0818FA3}" type="datetime1">
              <a:rPr lang="en-US" smtClean="0"/>
              <a:t>8/11/2018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3959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2412" y="381001"/>
            <a:ext cx="1524001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2412" y="381001"/>
            <a:ext cx="7391399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6CBC3-4EDC-4C84-BDD0-15F2AD890B92}" type="datetime1">
              <a:rPr lang="en-US" smtClean="0"/>
              <a:t>8/11/2018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9305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BF3DB-CE40-42F4-BAF4-5D73D1160093}" type="datetime1">
              <a:rPr lang="en-US" smtClean="0"/>
              <a:t>8/11/2018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8807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9614" y="2514600"/>
            <a:ext cx="8692399" cy="28194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800" b="0" cap="none" baseline="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3" y="5410200"/>
            <a:ext cx="8687333" cy="6096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CA6E5-33C6-44C3-9324-1BC5DF93F43F}" type="datetime1">
              <a:rPr lang="en-US" smtClean="0"/>
              <a:t>8/11/2018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9672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2" y="381000"/>
            <a:ext cx="9144002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04781" y="1905001"/>
            <a:ext cx="4419599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29183" y="1905001"/>
            <a:ext cx="4419600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9C1D9-07E1-4387-AF34-89EE2802766D}" type="datetime1">
              <a:rPr lang="en-US" smtClean="0"/>
              <a:t>8/11/2018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1894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2" y="381000"/>
            <a:ext cx="9144002" cy="1371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1" y="1905000"/>
            <a:ext cx="441655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1" y="2743201"/>
            <a:ext cx="441655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9861" y="1905000"/>
            <a:ext cx="441655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9861" y="2743201"/>
            <a:ext cx="441655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9E85B-B39A-43E9-82DE-E3279D984288}" type="datetime1">
              <a:rPr lang="en-US" smtClean="0"/>
              <a:t>8/11/2018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1993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70C95-D35D-47FC-816D-E56328637043}" type="datetime1">
              <a:rPr lang="en-US" smtClean="0"/>
              <a:t>8/11/2018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4585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163A7-695C-4C09-B334-6924060F5B71}" type="datetime1">
              <a:rPr lang="en-US" smtClean="0"/>
              <a:t>8/11/2018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49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600" b="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1414" y="685800"/>
            <a:ext cx="6400800" cy="5334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B6D02-49B3-41C1-9893-391F698AE757}" type="datetime1">
              <a:rPr lang="en-US" smtClean="0"/>
              <a:t>8/11/2018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5569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b="0" i="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4951414" y="685800"/>
            <a:ext cx="6400799" cy="5334000"/>
          </a:xfrm>
          <a:solidFill>
            <a:schemeClr val="bg2"/>
          </a:solidFill>
          <a:ln w="76200">
            <a:solidFill>
              <a:schemeClr val="tx1"/>
            </a:solidFill>
            <a:miter lim="800000"/>
          </a:ln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1AC91-90B4-40B7-917F-BAE86E369F96}" type="datetime1">
              <a:rPr lang="en-US" smtClean="0"/>
              <a:t>8/11/2018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115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13716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904999"/>
            <a:ext cx="9134391" cy="4114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413" y="6400800"/>
            <a:ext cx="655319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6422" y="6400800"/>
            <a:ext cx="144938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4AB525-F3F4-481A-B8D5-B732FA9EB082}" type="datetime1">
              <a:rPr lang="en-US" smtClean="0"/>
              <a:pPr/>
              <a:t>8/11/2018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28211" y="6400800"/>
            <a:ext cx="838201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13F82-EE5E-44EE-A61D-E31C6657F2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534420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 cap="none" spc="0" baseline="0">
          <a:ln w="9525">
            <a:noFill/>
            <a:prstDash val="solid"/>
          </a:ln>
          <a:solidFill>
            <a:schemeClr val="accent5"/>
          </a:solidFill>
          <a:effectLst/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63550" indent="-231775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2625" indent="-21907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57250" indent="-17462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030288" indent="-173038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38074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15544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7</a:t>
            </a:r>
            <a:r>
              <a:rPr lang="en-US" baseline="30000" dirty="0" smtClean="0"/>
              <a:t>th</a:t>
            </a:r>
            <a:r>
              <a:rPr lang="en-US" dirty="0" smtClean="0"/>
              <a:t> Grade</a:t>
            </a:r>
            <a:br>
              <a:rPr lang="en-US" dirty="0" smtClean="0"/>
            </a:br>
            <a:r>
              <a:rPr lang="en-US" dirty="0" smtClean="0"/>
              <a:t>Science Student Expectations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4214489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3612" y="304800"/>
            <a:ext cx="4648200" cy="2835001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684212" y="3429000"/>
            <a:ext cx="10134600" cy="1066800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cap="none" spc="0" baseline="0">
                <a:ln w="9525">
                  <a:noFill/>
                  <a:prstDash val="solid"/>
                </a:ln>
                <a:solidFill>
                  <a:schemeClr val="accent5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 smtClean="0">
                <a:solidFill>
                  <a:schemeClr val="accent6"/>
                </a:solidFill>
              </a:rPr>
              <a:t>Quick questions during class? </a:t>
            </a:r>
            <a:r>
              <a:rPr lang="en-US" sz="4400" b="0" dirty="0" smtClean="0">
                <a:solidFill>
                  <a:schemeClr val="accent6"/>
                </a:solidFill>
              </a:rPr>
              <a:t> </a:t>
            </a:r>
          </a:p>
          <a:p>
            <a:pPr algn="r"/>
            <a:r>
              <a:rPr lang="en-US" sz="4400" b="0" dirty="0" smtClean="0">
                <a:solidFill>
                  <a:schemeClr val="accent6"/>
                </a:solidFill>
              </a:rPr>
              <a:t>Raise your hand and wait</a:t>
            </a:r>
            <a:endParaRPr lang="en-US" sz="44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54550" y="5105400"/>
            <a:ext cx="10134600" cy="1143000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cap="none" spc="0" baseline="0">
                <a:ln w="9525">
                  <a:noFill/>
                  <a:prstDash val="solid"/>
                </a:ln>
                <a:solidFill>
                  <a:schemeClr val="accent5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 smtClean="0">
                <a:solidFill>
                  <a:srgbClr val="92D050"/>
                </a:solidFill>
              </a:rPr>
              <a:t>More complicated questions? </a:t>
            </a:r>
            <a:r>
              <a:rPr lang="en-US" sz="4400" b="0" dirty="0" smtClean="0">
                <a:solidFill>
                  <a:srgbClr val="92D050"/>
                </a:solidFill>
              </a:rPr>
              <a:t> </a:t>
            </a:r>
          </a:p>
          <a:p>
            <a:pPr algn="r"/>
            <a:r>
              <a:rPr lang="en-US" sz="4400" b="0" dirty="0" smtClean="0">
                <a:solidFill>
                  <a:srgbClr val="92D050"/>
                </a:solidFill>
              </a:rPr>
              <a:t>8:15 AM 		after dismissal</a:t>
            </a:r>
            <a:endParaRPr lang="en-US" sz="4400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837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6012" y="1676400"/>
            <a:ext cx="4343400" cy="325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107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6037" y="221864"/>
            <a:ext cx="9144001" cy="1371600"/>
          </a:xfrm>
        </p:spPr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00B0F0"/>
                </a:solidFill>
              </a:rPr>
              <a:t>Organization</a:t>
            </a:r>
            <a:endParaRPr lang="en-US" sz="5400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17812" y="1981200"/>
            <a:ext cx="9134391" cy="1059744"/>
          </a:xfrm>
        </p:spPr>
        <p:txBody>
          <a:bodyPr>
            <a:normAutofit/>
          </a:bodyPr>
          <a:lstStyle/>
          <a:p>
            <a:r>
              <a:rPr lang="en-US" sz="4000" dirty="0" smtClean="0"/>
              <a:t>EVERY DAY BRING:</a:t>
            </a:r>
            <a:endParaRPr lang="en-US" sz="4000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552156769"/>
              </p:ext>
            </p:extLst>
          </p:nvPr>
        </p:nvGraphicFramePr>
        <p:xfrm>
          <a:off x="2107674" y="1440744"/>
          <a:ext cx="9168341" cy="5417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98871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20645276"/>
              </p:ext>
            </p:extLst>
          </p:nvPr>
        </p:nvGraphicFramePr>
        <p:xfrm>
          <a:off x="989012" y="762000"/>
          <a:ext cx="10286999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19375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6562308"/>
              </p:ext>
            </p:extLst>
          </p:nvPr>
        </p:nvGraphicFramePr>
        <p:xfrm>
          <a:off x="2625919" y="2801237"/>
          <a:ext cx="7408921" cy="2514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7484"/>
                <a:gridCol w="6044475"/>
                <a:gridCol w="716962"/>
              </a:tblGrid>
              <a:tr h="68580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b="1" dirty="0" smtClean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  <a:p>
                      <a:pPr algn="l"/>
                      <a:r>
                        <a:rPr lang="en-US" b="1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NAME                                                                DATE</a:t>
                      </a:r>
                      <a:endParaRPr lang="en-US" b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32921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Arial Narrow" panose="020B0606020202030204" pitchFamily="34" charset="0"/>
                        </a:rPr>
                        <a:t>PERIOD                                                            ASSIGNMENT</a:t>
                      </a:r>
                      <a:endParaRPr lang="en-US" b="1" dirty="0">
                        <a:latin typeface="Arial Narrow" panose="020B060602020203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32921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32921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32921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32921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sp>
        <p:nvSpPr>
          <p:cNvPr id="7" name="Oval 6"/>
          <p:cNvSpPr/>
          <p:nvPr/>
        </p:nvSpPr>
        <p:spPr>
          <a:xfrm>
            <a:off x="2817812" y="4601018"/>
            <a:ext cx="304800" cy="304800"/>
          </a:xfrm>
          <a:prstGeom prst="ellipse">
            <a:avLst/>
          </a:prstGeom>
          <a:solidFill>
            <a:schemeClr val="tx1">
              <a:lumMod val="5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Shape 8" title="Arrow pointing from Step 1 to Step 2"/>
          <p:cNvSpPr/>
          <p:nvPr/>
        </p:nvSpPr>
        <p:spPr>
          <a:xfrm rot="2884731">
            <a:off x="1215495" y="2201257"/>
            <a:ext cx="2190593" cy="3125795"/>
          </a:xfrm>
          <a:prstGeom prst="leftCircularArrow">
            <a:avLst>
              <a:gd name="adj1" fmla="val 3068"/>
              <a:gd name="adj2" fmla="val 376842"/>
              <a:gd name="adj3" fmla="val 2378689"/>
              <a:gd name="adj4" fmla="val 9250825"/>
              <a:gd name="adj5" fmla="val 3580"/>
            </a:avLst>
          </a:prstGeom>
          <a:solidFill>
            <a:schemeClr val="accent1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3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Explosion 2 9"/>
          <p:cNvSpPr/>
          <p:nvPr/>
        </p:nvSpPr>
        <p:spPr>
          <a:xfrm>
            <a:off x="0" y="1447800"/>
            <a:ext cx="3803127" cy="3048000"/>
          </a:xfrm>
          <a:prstGeom prst="irregularSeal2">
            <a:avLst/>
          </a:prstGeom>
          <a:solidFill>
            <a:schemeClr val="accent6"/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HOLES GO ON THE LEFT</a:t>
            </a:r>
            <a:endParaRPr lang="en-US" sz="2800" b="1" dirty="0"/>
          </a:p>
        </p:txBody>
      </p:sp>
      <p:sp>
        <p:nvSpPr>
          <p:cNvPr id="12" name="Rectangle 11"/>
          <p:cNvSpPr/>
          <p:nvPr/>
        </p:nvSpPr>
        <p:spPr>
          <a:xfrm>
            <a:off x="1751012" y="477463"/>
            <a:ext cx="889378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HEADING FOR WORK THAT IS TURNED IN</a:t>
            </a:r>
            <a:endParaRPr lang="en-US" sz="36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89661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954202520"/>
              </p:ext>
            </p:extLst>
          </p:nvPr>
        </p:nvGraphicFramePr>
        <p:xfrm>
          <a:off x="836612" y="1066800"/>
          <a:ext cx="10107084" cy="5417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989012" y="533400"/>
            <a:ext cx="9144001" cy="1371600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cap="none" spc="0" baseline="0">
                <a:ln w="9525">
                  <a:noFill/>
                  <a:prstDash val="solid"/>
                </a:ln>
                <a:solidFill>
                  <a:schemeClr val="accent5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 smtClean="0">
                <a:solidFill>
                  <a:srgbClr val="00B0F0"/>
                </a:solidFill>
              </a:rPr>
              <a:t>Where do I turn in my work?</a:t>
            </a:r>
            <a:endParaRPr lang="en-US" sz="54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5737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204805093"/>
              </p:ext>
            </p:extLst>
          </p:nvPr>
        </p:nvGraphicFramePr>
        <p:xfrm>
          <a:off x="-992188" y="1441383"/>
          <a:ext cx="7239000" cy="48838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>
          <a:xfrm>
            <a:off x="455611" y="152400"/>
            <a:ext cx="9144001" cy="13716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cap="none" spc="0" baseline="0">
                <a:ln w="9525">
                  <a:noFill/>
                  <a:prstDash val="solid"/>
                </a:ln>
                <a:solidFill>
                  <a:schemeClr val="accent5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 smtClean="0">
                <a:solidFill>
                  <a:srgbClr val="00B0F0"/>
                </a:solidFill>
              </a:rPr>
              <a:t>I was absent…what now?</a:t>
            </a:r>
            <a:endParaRPr lang="en-US" sz="5400" dirty="0">
              <a:solidFill>
                <a:srgbClr val="00B0F0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951411" y="1442986"/>
            <a:ext cx="7237413" cy="434821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cap="none" spc="0" baseline="0">
                <a:ln w="9525">
                  <a:noFill/>
                  <a:prstDash val="solid"/>
                </a:ln>
                <a:solidFill>
                  <a:schemeClr val="accent5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0" dirty="0" smtClean="0">
                <a:solidFill>
                  <a:srgbClr val="00B0F0"/>
                </a:solidFill>
              </a:rPr>
              <a:t>~</a:t>
            </a:r>
            <a:r>
              <a:rPr lang="en-US" b="0" dirty="0" smtClean="0">
                <a:solidFill>
                  <a:srgbClr val="00B0F0"/>
                </a:solidFill>
              </a:rPr>
              <a:t> Find out what you missed.</a:t>
            </a:r>
          </a:p>
          <a:p>
            <a:endParaRPr lang="en-US" sz="4000" b="0" dirty="0">
              <a:solidFill>
                <a:srgbClr val="00B0F0"/>
              </a:solidFill>
            </a:endParaRPr>
          </a:p>
          <a:p>
            <a:r>
              <a:rPr lang="en-US" sz="4000" b="0" dirty="0" smtClean="0">
                <a:solidFill>
                  <a:srgbClr val="00B0F0"/>
                </a:solidFill>
              </a:rPr>
              <a:t>~ </a:t>
            </a:r>
            <a:r>
              <a:rPr lang="en-US" b="0" dirty="0" smtClean="0">
                <a:solidFill>
                  <a:srgbClr val="00B0F0"/>
                </a:solidFill>
              </a:rPr>
              <a:t>Figure out when it is due</a:t>
            </a:r>
          </a:p>
          <a:p>
            <a:r>
              <a:rPr lang="en-US" b="0" dirty="0">
                <a:solidFill>
                  <a:srgbClr val="00B0F0"/>
                </a:solidFill>
              </a:rPr>
              <a:t> </a:t>
            </a:r>
            <a:r>
              <a:rPr lang="en-US" b="0" dirty="0" smtClean="0">
                <a:solidFill>
                  <a:srgbClr val="00B0F0"/>
                </a:solidFill>
              </a:rPr>
              <a:t>   (2 days for every day absent)</a:t>
            </a:r>
          </a:p>
          <a:p>
            <a:endParaRPr lang="en-US" sz="3200" b="0" dirty="0">
              <a:solidFill>
                <a:srgbClr val="00B0F0"/>
              </a:solidFill>
            </a:endParaRPr>
          </a:p>
          <a:p>
            <a:r>
              <a:rPr lang="en-US" b="0" dirty="0" smtClean="0">
                <a:solidFill>
                  <a:srgbClr val="00B0F0"/>
                </a:solidFill>
              </a:rPr>
              <a:t>~ Write ABSENT at the top </a:t>
            </a:r>
          </a:p>
          <a:p>
            <a:endParaRPr lang="en-US" b="0" dirty="0">
              <a:solidFill>
                <a:srgbClr val="00B0F0"/>
              </a:solidFill>
            </a:endParaRPr>
          </a:p>
          <a:p>
            <a:r>
              <a:rPr lang="en-US" b="0" dirty="0" smtClean="0">
                <a:solidFill>
                  <a:srgbClr val="00B0F0"/>
                </a:solidFill>
              </a:rPr>
              <a:t>~ Turn in assignment to the bin</a:t>
            </a:r>
            <a:endParaRPr lang="en-US" b="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0741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336045000"/>
              </p:ext>
            </p:extLst>
          </p:nvPr>
        </p:nvGraphicFramePr>
        <p:xfrm>
          <a:off x="3503612" y="1066800"/>
          <a:ext cx="4724401" cy="39278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>
          <a:xfrm>
            <a:off x="379412" y="533400"/>
            <a:ext cx="5181600" cy="563880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cap="none" spc="0" baseline="0">
                <a:ln w="9525">
                  <a:noFill/>
                  <a:prstDash val="solid"/>
                </a:ln>
                <a:solidFill>
                  <a:schemeClr val="accent5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0" dirty="0" smtClean="0">
                <a:solidFill>
                  <a:srgbClr val="00B0F0"/>
                </a:solidFill>
              </a:rPr>
              <a:t>The board for what you need from your backpack.</a:t>
            </a:r>
          </a:p>
          <a:p>
            <a:endParaRPr lang="en-US" sz="3200" b="0" dirty="0" smtClean="0">
              <a:solidFill>
                <a:srgbClr val="00B0F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0" dirty="0" smtClean="0">
                <a:solidFill>
                  <a:srgbClr val="00B0F0"/>
                </a:solidFill>
              </a:rPr>
              <a:t>Put backpacks </a:t>
            </a:r>
          </a:p>
          <a:p>
            <a:r>
              <a:rPr lang="en-US" sz="3200" b="0" dirty="0">
                <a:solidFill>
                  <a:srgbClr val="00B0F0"/>
                </a:solidFill>
              </a:rPr>
              <a:t> </a:t>
            </a:r>
            <a:r>
              <a:rPr lang="en-US" sz="3200" b="0" dirty="0" smtClean="0">
                <a:solidFill>
                  <a:srgbClr val="00B0F0"/>
                </a:solidFill>
              </a:rPr>
              <a:t>   away</a:t>
            </a:r>
          </a:p>
          <a:p>
            <a:endParaRPr lang="en-US" sz="3200" b="0" dirty="0" smtClean="0">
              <a:solidFill>
                <a:srgbClr val="00B0F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0" dirty="0" smtClean="0">
                <a:solidFill>
                  <a:srgbClr val="00B0F0"/>
                </a:solidFill>
              </a:rPr>
              <a:t>Take supplies to</a:t>
            </a:r>
          </a:p>
          <a:p>
            <a:r>
              <a:rPr lang="en-US" sz="3200" b="0" dirty="0">
                <a:solidFill>
                  <a:srgbClr val="00B0F0"/>
                </a:solidFill>
              </a:rPr>
              <a:t> </a:t>
            </a:r>
            <a:r>
              <a:rPr lang="en-US" sz="3200" b="0" dirty="0" smtClean="0">
                <a:solidFill>
                  <a:srgbClr val="00B0F0"/>
                </a:solidFill>
              </a:rPr>
              <a:t>    your seat</a:t>
            </a:r>
          </a:p>
          <a:p>
            <a:endParaRPr lang="en-US" sz="3200" b="0" dirty="0" smtClean="0">
              <a:solidFill>
                <a:srgbClr val="00B0F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0" dirty="0" smtClean="0">
                <a:solidFill>
                  <a:srgbClr val="00B0F0"/>
                </a:solidFill>
              </a:rPr>
              <a:t>Work on Key </a:t>
            </a:r>
          </a:p>
          <a:p>
            <a:r>
              <a:rPr lang="en-US" sz="3200" b="0" dirty="0">
                <a:solidFill>
                  <a:srgbClr val="00B0F0"/>
                </a:solidFill>
              </a:rPr>
              <a:t> </a:t>
            </a:r>
            <a:r>
              <a:rPr lang="en-US" sz="3200" b="0" dirty="0" smtClean="0">
                <a:solidFill>
                  <a:srgbClr val="00B0F0"/>
                </a:solidFill>
              </a:rPr>
              <a:t>    Terms and </a:t>
            </a:r>
          </a:p>
          <a:p>
            <a:r>
              <a:rPr lang="en-US" sz="3200" b="0" dirty="0" smtClean="0">
                <a:solidFill>
                  <a:srgbClr val="00B0F0"/>
                </a:solidFill>
              </a:rPr>
              <a:t>    Questions</a:t>
            </a:r>
            <a:endParaRPr lang="en-US" sz="3200" b="0" dirty="0">
              <a:solidFill>
                <a:srgbClr val="00B0F0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085012" y="381000"/>
            <a:ext cx="5181600" cy="525780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cap="none" spc="0" baseline="0">
                <a:ln w="9525">
                  <a:noFill/>
                  <a:prstDash val="solid"/>
                </a:ln>
                <a:solidFill>
                  <a:schemeClr val="accent5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0" dirty="0" smtClean="0">
                <a:solidFill>
                  <a:srgbClr val="00B0F0"/>
                </a:solidFill>
              </a:rPr>
              <a:t>Work on Key Terms and Questions worksheet</a:t>
            </a:r>
          </a:p>
          <a:p>
            <a:endParaRPr lang="en-US" sz="3200" b="0" dirty="0" smtClean="0">
              <a:solidFill>
                <a:srgbClr val="00B0F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0" dirty="0" smtClean="0">
                <a:solidFill>
                  <a:srgbClr val="00B0F0"/>
                </a:solidFill>
              </a:rPr>
              <a:t>WHEN I TELL YOU TO:  </a:t>
            </a:r>
          </a:p>
          <a:p>
            <a:r>
              <a:rPr lang="en-US" sz="3200" b="0" dirty="0">
                <a:solidFill>
                  <a:srgbClr val="00B0F0"/>
                </a:solidFill>
              </a:rPr>
              <a:t> </a:t>
            </a:r>
            <a:r>
              <a:rPr lang="en-US" sz="3200" b="0" dirty="0" smtClean="0">
                <a:solidFill>
                  <a:srgbClr val="00B0F0"/>
                </a:solidFill>
              </a:rPr>
              <a:t>      get backpack and </a:t>
            </a:r>
          </a:p>
          <a:p>
            <a:r>
              <a:rPr lang="en-US" sz="3200" b="0" dirty="0">
                <a:solidFill>
                  <a:srgbClr val="00B0F0"/>
                </a:solidFill>
              </a:rPr>
              <a:t> </a:t>
            </a:r>
            <a:r>
              <a:rPr lang="en-US" sz="3200" b="0" dirty="0" smtClean="0">
                <a:solidFill>
                  <a:srgbClr val="00B0F0"/>
                </a:solidFill>
              </a:rPr>
              <a:t>          pack up</a:t>
            </a:r>
          </a:p>
          <a:p>
            <a:endParaRPr lang="en-US" sz="3200" b="0" dirty="0" smtClean="0">
              <a:solidFill>
                <a:srgbClr val="00B0F0"/>
              </a:solidFill>
            </a:endParaRPr>
          </a:p>
          <a:p>
            <a:endParaRPr lang="en-US" sz="3200" b="0" dirty="0" smtClean="0">
              <a:solidFill>
                <a:srgbClr val="00B0F0"/>
              </a:solidFill>
            </a:endParaRPr>
          </a:p>
          <a:p>
            <a:endParaRPr lang="en-US" sz="3200" b="0" dirty="0" smtClean="0">
              <a:solidFill>
                <a:srgbClr val="00B0F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0" dirty="0" smtClean="0">
                <a:solidFill>
                  <a:srgbClr val="00B0F0"/>
                </a:solidFill>
              </a:rPr>
              <a:t>Return to your seat until the bell rings</a:t>
            </a:r>
          </a:p>
        </p:txBody>
      </p:sp>
    </p:spTree>
    <p:extLst>
      <p:ext uri="{BB962C8B-B14F-4D97-AF65-F5344CB8AC3E}">
        <p14:creationId xmlns:p14="http://schemas.microsoft.com/office/powerpoint/2010/main" val="505648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79412" y="533400"/>
            <a:ext cx="9144001" cy="13716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cap="none" spc="0" baseline="0">
                <a:ln w="9525">
                  <a:noFill/>
                  <a:prstDash val="solid"/>
                </a:ln>
                <a:solidFill>
                  <a:schemeClr val="accent5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Leaving the room.</a:t>
            </a:r>
            <a:endParaRPr lang="en-US" sz="54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379412" y="1524000"/>
            <a:ext cx="11049000" cy="46482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cap="none" spc="0" baseline="0">
                <a:ln w="9525">
                  <a:noFill/>
                  <a:prstDash val="solid"/>
                </a:ln>
                <a:solidFill>
                  <a:schemeClr val="accent5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one may leave the </a:t>
            </a:r>
          </a:p>
          <a:p>
            <a:r>
              <a:rPr lang="en-US" sz="3200" b="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room without a teacher’s </a:t>
            </a:r>
          </a:p>
          <a:p>
            <a:r>
              <a:rPr lang="en-US" sz="3200" b="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permission.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b="0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Students will be allowed to get water, or go to the bathroom only When students are working independently.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b="0" dirty="0" smtClean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When given permission, you must sign out and take a pass.</a:t>
            </a:r>
            <a:endParaRPr lang="en-US" sz="3200" b="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6012" y="272796"/>
            <a:ext cx="3759200" cy="2819400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1097316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79412" y="588048"/>
            <a:ext cx="9144001" cy="9144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cap="none" spc="0" baseline="0">
                <a:ln w="9525">
                  <a:noFill/>
                  <a:prstDash val="solid"/>
                </a:ln>
                <a:solidFill>
                  <a:schemeClr val="accent5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 smtClean="0">
                <a:solidFill>
                  <a:srgbClr val="00B0F0"/>
                </a:solidFill>
              </a:rPr>
              <a:t>Grading</a:t>
            </a:r>
            <a:endParaRPr lang="en-US" sz="5400" dirty="0">
              <a:solidFill>
                <a:srgbClr val="00B0F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8412" y="457200"/>
            <a:ext cx="4218685" cy="36576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317554" y="1825067"/>
            <a:ext cx="54102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u="sng" dirty="0" smtClean="0">
                <a:solidFill>
                  <a:schemeClr val="accent1"/>
                </a:solidFill>
                <a:latin typeface="&amp;quot"/>
              </a:rPr>
              <a:t>Grading Scale</a:t>
            </a:r>
            <a:r>
              <a:rPr lang="en-US" sz="3200" dirty="0">
                <a:solidFill>
                  <a:schemeClr val="accent1"/>
                </a:solidFill>
                <a:latin typeface="&amp;quot"/>
              </a:rPr>
              <a:t>                     </a:t>
            </a:r>
            <a:r>
              <a:rPr lang="en-US" sz="3200" dirty="0">
                <a:solidFill>
                  <a:schemeClr val="accent1"/>
                </a:solidFill>
              </a:rPr>
              <a:t/>
            </a:r>
            <a:br>
              <a:rPr lang="en-US" sz="3200" dirty="0">
                <a:solidFill>
                  <a:schemeClr val="accent1"/>
                </a:solidFill>
              </a:rPr>
            </a:br>
            <a:r>
              <a:rPr lang="en-US" sz="3200" dirty="0">
                <a:solidFill>
                  <a:schemeClr val="accent1"/>
                </a:solidFill>
                <a:latin typeface="&amp;quot"/>
              </a:rPr>
              <a:t>A = 90 - 100 %          </a:t>
            </a:r>
            <a:r>
              <a:rPr lang="en-US" sz="3200" dirty="0">
                <a:solidFill>
                  <a:schemeClr val="accent1"/>
                </a:solidFill>
              </a:rPr>
              <a:t/>
            </a:r>
            <a:br>
              <a:rPr lang="en-US" sz="3200" dirty="0">
                <a:solidFill>
                  <a:schemeClr val="accent1"/>
                </a:solidFill>
              </a:rPr>
            </a:br>
            <a:r>
              <a:rPr lang="en-US" sz="3200" dirty="0">
                <a:solidFill>
                  <a:schemeClr val="accent1"/>
                </a:solidFill>
                <a:latin typeface="&amp;quot"/>
              </a:rPr>
              <a:t>B = 80 -89 %             </a:t>
            </a:r>
            <a:r>
              <a:rPr lang="en-US" sz="3200" dirty="0">
                <a:solidFill>
                  <a:schemeClr val="accent1"/>
                </a:solidFill>
              </a:rPr>
              <a:t/>
            </a:r>
            <a:br>
              <a:rPr lang="en-US" sz="3200" dirty="0">
                <a:solidFill>
                  <a:schemeClr val="accent1"/>
                </a:solidFill>
              </a:rPr>
            </a:br>
            <a:r>
              <a:rPr lang="en-US" sz="3200" dirty="0">
                <a:solidFill>
                  <a:schemeClr val="accent1"/>
                </a:solidFill>
                <a:latin typeface="&amp;quot"/>
              </a:rPr>
              <a:t>C = 70 - 79 %            </a:t>
            </a:r>
            <a:r>
              <a:rPr lang="en-US" sz="3200" dirty="0">
                <a:solidFill>
                  <a:schemeClr val="accent1"/>
                </a:solidFill>
              </a:rPr>
              <a:t/>
            </a:r>
            <a:br>
              <a:rPr lang="en-US" sz="3200" dirty="0">
                <a:solidFill>
                  <a:schemeClr val="accent1"/>
                </a:solidFill>
              </a:rPr>
            </a:br>
            <a:r>
              <a:rPr lang="en-US" sz="3200" dirty="0">
                <a:solidFill>
                  <a:schemeClr val="accent1"/>
                </a:solidFill>
                <a:latin typeface="&amp;quot"/>
              </a:rPr>
              <a:t>D = 60 - 69 % 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79412" y="1825067"/>
            <a:ext cx="327659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u="sng" dirty="0">
                <a:solidFill>
                  <a:schemeClr val="accent1"/>
                </a:solidFill>
                <a:latin typeface="&amp;quot"/>
              </a:rPr>
              <a:t>Grading Weights</a:t>
            </a:r>
            <a:r>
              <a:rPr lang="en-US" sz="3200" dirty="0">
                <a:solidFill>
                  <a:schemeClr val="accent1"/>
                </a:solidFill>
              </a:rPr>
              <a:t/>
            </a:r>
            <a:br>
              <a:rPr lang="en-US" sz="3200" dirty="0">
                <a:solidFill>
                  <a:schemeClr val="accent1"/>
                </a:solidFill>
              </a:rPr>
            </a:br>
            <a:r>
              <a:rPr lang="en-US" sz="3200" dirty="0">
                <a:solidFill>
                  <a:schemeClr val="accent1"/>
                </a:solidFill>
                <a:latin typeface="&amp;quot"/>
              </a:rPr>
              <a:t>35% Tests</a:t>
            </a:r>
            <a:br>
              <a:rPr lang="en-US" sz="3200" dirty="0">
                <a:solidFill>
                  <a:schemeClr val="accent1"/>
                </a:solidFill>
                <a:latin typeface="&amp;quot"/>
              </a:rPr>
            </a:br>
            <a:r>
              <a:rPr lang="en-US" sz="3200" dirty="0">
                <a:solidFill>
                  <a:schemeClr val="accent1"/>
                </a:solidFill>
                <a:latin typeface="&amp;quot"/>
              </a:rPr>
              <a:t>25% Quizzes</a:t>
            </a:r>
            <a:br>
              <a:rPr lang="en-US" sz="3200" dirty="0">
                <a:solidFill>
                  <a:schemeClr val="accent1"/>
                </a:solidFill>
                <a:latin typeface="&amp;quot"/>
              </a:rPr>
            </a:br>
            <a:r>
              <a:rPr lang="en-US" sz="3200" dirty="0">
                <a:solidFill>
                  <a:schemeClr val="accent1"/>
                </a:solidFill>
                <a:latin typeface="&amp;quot"/>
              </a:rPr>
              <a:t>20 % Projects</a:t>
            </a:r>
            <a:br>
              <a:rPr lang="en-US" sz="3200" dirty="0">
                <a:solidFill>
                  <a:schemeClr val="accent1"/>
                </a:solidFill>
                <a:latin typeface="&amp;quot"/>
              </a:rPr>
            </a:br>
            <a:r>
              <a:rPr lang="en-US" sz="3200" dirty="0">
                <a:solidFill>
                  <a:schemeClr val="accent1"/>
                </a:solidFill>
                <a:latin typeface="&amp;quot"/>
              </a:rPr>
              <a:t>​20 % Classwork</a:t>
            </a:r>
            <a:endParaRPr lang="en-US" sz="3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0216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74612" y="152400"/>
            <a:ext cx="5334000" cy="1143000"/>
          </a:xfrm>
        </p:spPr>
        <p:txBody>
          <a:bodyPr/>
          <a:lstStyle/>
          <a:p>
            <a:r>
              <a:rPr lang="en-US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Dr. Lo </a:t>
            </a:r>
            <a:r>
              <a:rPr lang="en-US" dirty="0" err="1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Presti</a:t>
            </a:r>
            <a:endParaRPr lang="en-US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092833512"/>
              </p:ext>
            </p:extLst>
          </p:nvPr>
        </p:nvGraphicFramePr>
        <p:xfrm>
          <a:off x="3808412" y="609600"/>
          <a:ext cx="8125883" cy="5417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tle 3"/>
          <p:cNvSpPr txBox="1">
            <a:spLocks/>
          </p:cNvSpPr>
          <p:nvPr/>
        </p:nvSpPr>
        <p:spPr>
          <a:xfrm>
            <a:off x="455612" y="5950656"/>
            <a:ext cx="11125200" cy="5334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6600" b="1" kern="1200" cap="none" spc="0" baseline="0">
                <a:ln w="9525">
                  <a:noFill/>
                  <a:prstDash val="solid"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lopresti.deborah@franklin-academy.org  </a:t>
            </a:r>
            <a:r>
              <a:rPr lang="en-US" sz="20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Fa-lopresti.@weebly.com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2846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79412" y="588048"/>
            <a:ext cx="9144001" cy="9144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cap="none" spc="0" baseline="0">
                <a:ln w="9525">
                  <a:noFill/>
                  <a:prstDash val="solid"/>
                </a:ln>
                <a:solidFill>
                  <a:schemeClr val="accent5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 smtClean="0">
                <a:solidFill>
                  <a:srgbClr val="00B0F0"/>
                </a:solidFill>
              </a:rPr>
              <a:t>This year</a:t>
            </a:r>
            <a:endParaRPr lang="en-US" sz="5400" dirty="0">
              <a:solidFill>
                <a:srgbClr val="00B0F0"/>
              </a:solidFill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614689081"/>
              </p:ext>
            </p:extLst>
          </p:nvPr>
        </p:nvGraphicFramePr>
        <p:xfrm>
          <a:off x="2031471" y="0"/>
          <a:ext cx="9244541" cy="61376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63569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836612" y="152400"/>
            <a:ext cx="9144001" cy="1371600"/>
          </a:xfrm>
        </p:spPr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Success is in the A, B, C’s!</a:t>
            </a:r>
            <a:endParaRPr lang="en-US" sz="54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522413" y="1904999"/>
            <a:ext cx="10058399" cy="4114801"/>
          </a:xfrm>
        </p:spPr>
        <p:txBody>
          <a:bodyPr>
            <a:normAutofit/>
          </a:bodyPr>
          <a:lstStyle/>
          <a:p>
            <a:pPr lvl="0"/>
            <a:r>
              <a:rPr lang="en-US" sz="4400" dirty="0" smtClean="0"/>
              <a:t>The right </a:t>
            </a:r>
            <a:r>
              <a:rPr lang="en-US" sz="4400" u="sng" dirty="0" smtClean="0">
                <a:solidFill>
                  <a:schemeClr val="accent1"/>
                </a:solidFill>
              </a:rPr>
              <a:t>ATTITUDE</a:t>
            </a:r>
          </a:p>
          <a:p>
            <a:pPr marL="0" lvl="0" indent="0">
              <a:buNone/>
            </a:pPr>
            <a:endParaRPr lang="en-US" sz="4400" dirty="0"/>
          </a:p>
          <a:p>
            <a:pPr lvl="0"/>
            <a:r>
              <a:rPr lang="en-US" sz="4400" dirty="0" smtClean="0"/>
              <a:t>The right </a:t>
            </a:r>
            <a:r>
              <a:rPr lang="en-US" sz="4400" u="sng" dirty="0" smtClean="0">
                <a:solidFill>
                  <a:schemeClr val="accent1"/>
                </a:solidFill>
              </a:rPr>
              <a:t>BEHAVIOR</a:t>
            </a:r>
          </a:p>
          <a:p>
            <a:pPr marL="0" lvl="0" indent="0">
              <a:buNone/>
            </a:pPr>
            <a:endParaRPr lang="en-US" sz="4400" dirty="0" smtClean="0">
              <a:solidFill>
                <a:schemeClr val="accent1"/>
              </a:solidFill>
            </a:endParaRPr>
          </a:p>
          <a:p>
            <a:pPr lvl="0"/>
            <a:r>
              <a:rPr lang="en-US" sz="4400" dirty="0" smtClean="0"/>
              <a:t>The right amount of </a:t>
            </a:r>
            <a:r>
              <a:rPr lang="en-US" sz="4400" u="sng" dirty="0" smtClean="0">
                <a:solidFill>
                  <a:schemeClr val="accent1"/>
                </a:solidFill>
              </a:rPr>
              <a:t>COOPERATION</a:t>
            </a:r>
          </a:p>
        </p:txBody>
      </p:sp>
    </p:spTree>
    <p:extLst>
      <p:ext uri="{BB962C8B-B14F-4D97-AF65-F5344CB8AC3E}">
        <p14:creationId xmlns:p14="http://schemas.microsoft.com/office/powerpoint/2010/main" val="1994694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412" y="-152400"/>
            <a:ext cx="9144001" cy="1371600"/>
          </a:xfrm>
        </p:spPr>
        <p:txBody>
          <a:bodyPr>
            <a:normAutofit/>
          </a:bodyPr>
          <a:lstStyle/>
          <a:p>
            <a:r>
              <a:rPr lang="en-US" sz="5400" u="sng" dirty="0" smtClean="0">
                <a:solidFill>
                  <a:srgbClr val="00B0F0"/>
                </a:solidFill>
              </a:rPr>
              <a:t>Expectations</a:t>
            </a:r>
            <a:endParaRPr lang="en-US" sz="5400" u="sng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0412" y="1219200"/>
            <a:ext cx="11048999" cy="4800601"/>
          </a:xfrm>
        </p:spPr>
        <p:txBody>
          <a:bodyPr>
            <a:noAutofit/>
          </a:bodyPr>
          <a:lstStyle/>
          <a:p>
            <a:pPr lvl="0">
              <a:lnSpc>
                <a:spcPct val="120000"/>
              </a:lnSpc>
            </a:pPr>
            <a:r>
              <a:rPr lang="en-US" sz="2800" dirty="0" smtClean="0"/>
              <a:t>Come </a:t>
            </a:r>
            <a:r>
              <a:rPr lang="en-US" sz="2800" dirty="0"/>
              <a:t>to class in full uniform, on time, and prepared with binder, pencil and any assignments necessary.</a:t>
            </a:r>
          </a:p>
          <a:p>
            <a:pPr lvl="0">
              <a:lnSpc>
                <a:spcPct val="170000"/>
              </a:lnSpc>
            </a:pPr>
            <a:r>
              <a:rPr lang="en-US" sz="2800" dirty="0"/>
              <a:t>Remain in their seats unless given permission to get up.</a:t>
            </a:r>
          </a:p>
          <a:p>
            <a:pPr lvl="0">
              <a:lnSpc>
                <a:spcPct val="170000"/>
              </a:lnSpc>
            </a:pPr>
            <a:r>
              <a:rPr lang="en-US" sz="2800" dirty="0"/>
              <a:t>Complete independent work quietly</a:t>
            </a:r>
            <a:r>
              <a:rPr lang="en-US" sz="2800" dirty="0" smtClean="0"/>
              <a:t>.</a:t>
            </a:r>
          </a:p>
          <a:p>
            <a:pPr lvl="0">
              <a:lnSpc>
                <a:spcPct val="100000"/>
              </a:lnSpc>
            </a:pPr>
            <a:r>
              <a:rPr lang="en-US" sz="2800" dirty="0"/>
              <a:t>Complete tests and assessments honestly.</a:t>
            </a:r>
          </a:p>
          <a:p>
            <a:pPr lvl="2">
              <a:lnSpc>
                <a:spcPct val="100000"/>
              </a:lnSpc>
            </a:pPr>
            <a:r>
              <a:rPr lang="en-US" sz="2200" dirty="0"/>
              <a:t>Keep your eyes on your own paper</a:t>
            </a:r>
          </a:p>
          <a:p>
            <a:pPr lvl="2">
              <a:lnSpc>
                <a:spcPct val="100000"/>
              </a:lnSpc>
            </a:pPr>
            <a:r>
              <a:rPr lang="en-US" sz="2200" dirty="0"/>
              <a:t>Do not talk</a:t>
            </a:r>
          </a:p>
          <a:p>
            <a:pPr lvl="2">
              <a:lnSpc>
                <a:spcPct val="100000"/>
              </a:lnSpc>
            </a:pPr>
            <a:r>
              <a:rPr lang="en-US" sz="2200" dirty="0"/>
              <a:t>Do not use help sheets</a:t>
            </a:r>
          </a:p>
          <a:p>
            <a:pPr lvl="0">
              <a:lnSpc>
                <a:spcPct val="170000"/>
              </a:lnSpc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35321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2" y="228600"/>
            <a:ext cx="9144001" cy="1371600"/>
          </a:xfrm>
        </p:spPr>
        <p:txBody>
          <a:bodyPr>
            <a:normAutofit/>
          </a:bodyPr>
          <a:lstStyle/>
          <a:p>
            <a:r>
              <a:rPr lang="en-US" sz="5400" u="sng" dirty="0" smtClean="0">
                <a:solidFill>
                  <a:srgbClr val="00B0F0"/>
                </a:solidFill>
              </a:rPr>
              <a:t>Expectations</a:t>
            </a:r>
            <a:endParaRPr lang="en-US" sz="5400" u="sng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0412" y="1752601"/>
            <a:ext cx="11201399" cy="4267200"/>
          </a:xfrm>
        </p:spPr>
        <p:txBody>
          <a:bodyPr>
            <a:noAutofit/>
          </a:bodyPr>
          <a:lstStyle/>
          <a:p>
            <a:pPr lvl="0"/>
            <a:r>
              <a:rPr lang="en-US" sz="3200" dirty="0" smtClean="0"/>
              <a:t>Raise your hand and wait to be called upon.</a:t>
            </a:r>
          </a:p>
          <a:p>
            <a:pPr lvl="0"/>
            <a:r>
              <a:rPr lang="en-US" sz="3200" dirty="0" smtClean="0"/>
              <a:t>Be </a:t>
            </a:r>
            <a:r>
              <a:rPr lang="en-US" sz="3200" dirty="0"/>
              <a:t>respectful </a:t>
            </a:r>
            <a:r>
              <a:rPr lang="en-US" sz="3200" dirty="0" err="1" smtClean="0"/>
              <a:t>to</a:t>
            </a:r>
            <a:r>
              <a:rPr lang="en-US" sz="2800" dirty="0" err="1"/>
              <a:t>the</a:t>
            </a:r>
            <a:r>
              <a:rPr lang="en-US" sz="2800" dirty="0"/>
              <a:t> teacher and other students by:</a:t>
            </a:r>
            <a:endParaRPr lang="en-US" dirty="0"/>
          </a:p>
          <a:p>
            <a:pPr lvl="2">
              <a:lnSpc>
                <a:spcPct val="150000"/>
              </a:lnSpc>
            </a:pPr>
            <a:r>
              <a:rPr lang="en-US" sz="2400" dirty="0"/>
              <a:t>Following directions they are given the first time.</a:t>
            </a:r>
          </a:p>
          <a:p>
            <a:pPr lvl="2">
              <a:lnSpc>
                <a:spcPct val="100000"/>
              </a:lnSpc>
            </a:pPr>
            <a:r>
              <a:rPr lang="en-US" sz="2400" dirty="0"/>
              <a:t>Not talking back to the teacher (I am available to discuss grades, behavior or anything else at the end of class or before and after school).</a:t>
            </a:r>
          </a:p>
          <a:p>
            <a:pPr lvl="2">
              <a:lnSpc>
                <a:spcPct val="150000"/>
              </a:lnSpc>
            </a:pPr>
            <a:r>
              <a:rPr lang="en-US" sz="2400" dirty="0"/>
              <a:t>Listening when other students are speaking and only replying when called upon to do so.</a:t>
            </a:r>
          </a:p>
          <a:p>
            <a:pPr lvl="0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56039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2" y="228600"/>
            <a:ext cx="9144001" cy="1371600"/>
          </a:xfrm>
        </p:spPr>
        <p:txBody>
          <a:bodyPr>
            <a:normAutofit/>
          </a:bodyPr>
          <a:lstStyle/>
          <a:p>
            <a:r>
              <a:rPr lang="en-US" sz="5400" u="sng" dirty="0" smtClean="0">
                <a:solidFill>
                  <a:srgbClr val="00B0F0"/>
                </a:solidFill>
              </a:rPr>
              <a:t>Expectations</a:t>
            </a:r>
            <a:endParaRPr lang="en-US" sz="5400" u="sng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0413" y="1752601"/>
            <a:ext cx="9896392" cy="4267200"/>
          </a:xfrm>
        </p:spPr>
        <p:txBody>
          <a:bodyPr>
            <a:noAutofit/>
          </a:bodyPr>
          <a:lstStyle/>
          <a:p>
            <a:pPr lvl="0">
              <a:lnSpc>
                <a:spcPct val="100000"/>
              </a:lnSpc>
            </a:pPr>
            <a:r>
              <a:rPr lang="en-US" sz="3200" dirty="0"/>
              <a:t>Complete tests and assessments honestly.</a:t>
            </a:r>
          </a:p>
          <a:p>
            <a:pPr lvl="2">
              <a:lnSpc>
                <a:spcPct val="100000"/>
              </a:lnSpc>
            </a:pPr>
            <a:r>
              <a:rPr lang="en-US" sz="2600" dirty="0"/>
              <a:t>Keep your eyes on your own paper</a:t>
            </a:r>
          </a:p>
          <a:p>
            <a:pPr lvl="2">
              <a:lnSpc>
                <a:spcPct val="100000"/>
              </a:lnSpc>
            </a:pPr>
            <a:r>
              <a:rPr lang="en-US" sz="2600" dirty="0"/>
              <a:t>Do not talk</a:t>
            </a:r>
          </a:p>
          <a:p>
            <a:pPr lvl="2">
              <a:lnSpc>
                <a:spcPct val="100000"/>
              </a:lnSpc>
            </a:pPr>
            <a:r>
              <a:rPr lang="en-US" sz="2600" dirty="0"/>
              <a:t>Do not use help </a:t>
            </a:r>
            <a:r>
              <a:rPr lang="en-US" sz="2600" dirty="0" smtClean="0"/>
              <a:t>sheets</a:t>
            </a:r>
          </a:p>
          <a:p>
            <a:pPr lvl="0"/>
            <a:r>
              <a:rPr lang="en-US" sz="3200" dirty="0"/>
              <a:t>Use non-verbal signals to indicate what he or she needs (bathroom, tissue, pencil sharpener, </a:t>
            </a:r>
            <a:r>
              <a:rPr lang="en-US" sz="3200" dirty="0" err="1"/>
              <a:t>etc</a:t>
            </a:r>
            <a:r>
              <a:rPr lang="en-US" sz="3200" dirty="0"/>
              <a:t>). I will review these the first day of school.</a:t>
            </a:r>
          </a:p>
          <a:p>
            <a:pPr lvl="0"/>
            <a:r>
              <a:rPr lang="en-US" sz="3200" dirty="0" smtClean="0"/>
              <a:t>DO NOT </a:t>
            </a:r>
            <a:r>
              <a:rPr lang="en-US" sz="3200" dirty="0"/>
              <a:t>eat in the classroom.</a:t>
            </a:r>
            <a:endParaRPr lang="en-US" sz="2800" dirty="0"/>
          </a:p>
          <a:p>
            <a:pPr>
              <a:lnSpc>
                <a:spcPct val="100000"/>
              </a:lnSpc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284994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7612" y="2362200"/>
            <a:ext cx="9144001" cy="2286000"/>
          </a:xfrm>
        </p:spPr>
        <p:txBody>
          <a:bodyPr>
            <a:normAutofit fontScale="90000"/>
          </a:bodyPr>
          <a:lstStyle/>
          <a:p>
            <a:r>
              <a:rPr lang="en-US" sz="5400" u="sng" dirty="0" smtClean="0">
                <a:solidFill>
                  <a:srgbClr val="00B0F0"/>
                </a:solidFill>
              </a:rPr>
              <a:t>Routines &amp; Procedures:</a:t>
            </a:r>
            <a:r>
              <a:rPr lang="en-US" sz="5400" dirty="0" smtClean="0">
                <a:solidFill>
                  <a:srgbClr val="00B0F0"/>
                </a:solidFill>
              </a:rPr>
              <a:t> </a:t>
            </a:r>
            <a:r>
              <a:rPr lang="en-US" sz="5400" dirty="0" smtClean="0"/>
              <a:t/>
            </a:r>
            <a:br>
              <a:rPr lang="en-US" sz="5400" dirty="0" smtClean="0"/>
            </a:br>
            <a:r>
              <a:rPr lang="en-US" sz="5400" dirty="0"/>
              <a:t/>
            </a:r>
            <a:br>
              <a:rPr lang="en-US" sz="5400" dirty="0"/>
            </a:br>
            <a:r>
              <a:rPr lang="en-US" sz="4400" b="0" dirty="0" smtClean="0">
                <a:solidFill>
                  <a:schemeClr val="accent1"/>
                </a:solidFill>
              </a:rPr>
              <a:t>Things </a:t>
            </a:r>
            <a:r>
              <a:rPr lang="en-US" sz="4400" b="0" dirty="0">
                <a:solidFill>
                  <a:schemeClr val="accent1"/>
                </a:solidFill>
              </a:rPr>
              <a:t>that you do automatically without being </a:t>
            </a:r>
            <a:r>
              <a:rPr lang="en-US" sz="4400" b="0" dirty="0" smtClean="0">
                <a:solidFill>
                  <a:schemeClr val="accent1"/>
                </a:solidFill>
              </a:rPr>
              <a:t>told.</a:t>
            </a:r>
            <a:r>
              <a:rPr lang="en-US" sz="5400" b="0" dirty="0"/>
              <a:t/>
            </a:r>
            <a:br>
              <a:rPr lang="en-US" sz="5400" b="0" dirty="0"/>
            </a:br>
            <a:endParaRPr lang="en-US" sz="5400" b="0" dirty="0"/>
          </a:p>
        </p:txBody>
      </p:sp>
    </p:spTree>
    <p:extLst>
      <p:ext uri="{BB962C8B-B14F-4D97-AF65-F5344CB8AC3E}">
        <p14:creationId xmlns:p14="http://schemas.microsoft.com/office/powerpoint/2010/main" val="3221296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608012" y="228600"/>
            <a:ext cx="9144001" cy="1371600"/>
          </a:xfrm>
        </p:spPr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00B0F0"/>
                </a:solidFill>
              </a:rPr>
              <a:t>First things first ~</a:t>
            </a:r>
            <a:endParaRPr lang="en-US" sz="5400" dirty="0">
              <a:solidFill>
                <a:srgbClr val="00B0F0"/>
              </a:solidFill>
            </a:endParaRPr>
          </a:p>
        </p:txBody>
      </p:sp>
      <p:graphicFrame>
        <p:nvGraphicFramePr>
          <p:cNvPr id="3" name="Content Placeholder 2" descr="Alternating flow showing sequence of 3 steps in a process and their task descriptions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27170443"/>
              </p:ext>
            </p:extLst>
          </p:nvPr>
        </p:nvGraphicFramePr>
        <p:xfrm>
          <a:off x="1522413" y="1905000"/>
          <a:ext cx="9134475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62238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612" y="-64001"/>
            <a:ext cx="9144001" cy="1371600"/>
          </a:xfrm>
        </p:spPr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00B0F0"/>
                </a:solidFill>
              </a:rPr>
              <a:t>Communicating </a:t>
            </a:r>
            <a:endParaRPr lang="en-US" sz="5400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1600200"/>
            <a:ext cx="10972799" cy="4800601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 smtClean="0"/>
              <a:t>Use non-verbal signals:                       </a:t>
            </a:r>
            <a:r>
              <a:rPr lang="en-US" dirty="0" smtClean="0"/>
              <a:t>I </a:t>
            </a:r>
            <a:r>
              <a:rPr lang="en-US" dirty="0"/>
              <a:t>need to go to the nurse.</a:t>
            </a:r>
          </a:p>
          <a:p>
            <a:pPr marL="0" indent="0">
              <a:buNone/>
            </a:pPr>
            <a:endParaRPr lang="en-US" sz="3200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I</a:t>
            </a:r>
            <a:r>
              <a:rPr lang="en-US" sz="3200" dirty="0" smtClean="0"/>
              <a:t> </a:t>
            </a:r>
            <a:r>
              <a:rPr lang="en-US" dirty="0" smtClean="0"/>
              <a:t>need to sharpen my pencil.                    </a:t>
            </a:r>
            <a:r>
              <a:rPr lang="en-US" dirty="0"/>
              <a:t>I have a question.</a:t>
            </a:r>
          </a:p>
          <a:p>
            <a:pPr marL="0" indent="0">
              <a:buNone/>
            </a:pPr>
            <a:endParaRPr lang="en-US" dirty="0" smtClean="0"/>
          </a:p>
          <a:p>
            <a:pPr lvl="1"/>
            <a:endParaRPr lang="en-US" dirty="0"/>
          </a:p>
          <a:p>
            <a:pPr marL="231775" lvl="1" indent="0">
              <a:buNone/>
            </a:pPr>
            <a:r>
              <a:rPr lang="en-US" dirty="0" smtClean="0"/>
              <a:t>             </a:t>
            </a:r>
            <a:r>
              <a:rPr lang="en-US" sz="2400" dirty="0" smtClean="0"/>
              <a:t>I need a tissue.                                            I </a:t>
            </a:r>
            <a:r>
              <a:rPr lang="en-US" sz="2400" dirty="0"/>
              <a:t>understand</a:t>
            </a:r>
          </a:p>
          <a:p>
            <a:pPr marL="231775" lvl="1" indent="0">
              <a:buNone/>
            </a:pPr>
            <a:endParaRPr lang="en-US" sz="2400" dirty="0"/>
          </a:p>
          <a:p>
            <a:pPr marL="231775" lvl="1" indent="0">
              <a:buNone/>
            </a:pPr>
            <a:r>
              <a:rPr lang="en-US" sz="2400" dirty="0" smtClean="0"/>
              <a:t>	  I need to use the bathroom.                       What the what?????</a:t>
            </a:r>
          </a:p>
          <a:p>
            <a:pPr marL="231775" lvl="1" indent="0">
              <a:buNone/>
            </a:pP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765" b="65384"/>
          <a:stretch/>
        </p:blipFill>
        <p:spPr>
          <a:xfrm>
            <a:off x="836612" y="2248342"/>
            <a:ext cx="838200" cy="114647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63" r="38102" b="65384"/>
          <a:stretch/>
        </p:blipFill>
        <p:spPr>
          <a:xfrm>
            <a:off x="829795" y="3542645"/>
            <a:ext cx="838200" cy="114647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73" r="11792" b="65384"/>
          <a:stretch/>
        </p:blipFill>
        <p:spPr>
          <a:xfrm>
            <a:off x="836613" y="4836948"/>
            <a:ext cx="838199" cy="114647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2" t="32211" r="72765" b="35579"/>
          <a:stretch/>
        </p:blipFill>
        <p:spPr>
          <a:xfrm>
            <a:off x="6920704" y="1386089"/>
            <a:ext cx="762000" cy="118533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l="31950" t="33822" r="39915" b="32844"/>
          <a:stretch/>
        </p:blipFill>
        <p:spPr>
          <a:xfrm>
            <a:off x="6920704" y="2766400"/>
            <a:ext cx="739735" cy="114647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/>
          <a:srcRect l="63304" t="32943" r="11375" b="31763"/>
          <a:stretch/>
        </p:blipFill>
        <p:spPr>
          <a:xfrm>
            <a:off x="6909972" y="4115882"/>
            <a:ext cx="750092" cy="112513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/>
          <a:srcRect l="63304" t="32943" r="11375" b="31763"/>
          <a:stretch/>
        </p:blipFill>
        <p:spPr>
          <a:xfrm flipV="1">
            <a:off x="6909972" y="5318658"/>
            <a:ext cx="750092" cy="1125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631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Blue atom design templat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/>
        </a:defPPr>
      </a:lstStyle>
      <a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a:style>
    </a:spDef>
    <a:lnDef>
      <a:spPr>
        <a:ln>
          <a:solidFill>
            <a:schemeClr val="accent5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square" rtlCol="0" anchor="ctr" anchorCtr="1">
        <a:spAutoFit/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Blue atom design slides.potx" id="{20958743-FA80-43E5-9586-B48EF2BE42B5}" vid="{6B9132C0-2E4C-4DF6-B21A-C2322474BD21}"/>
    </a:ext>
  </a:extLst>
</a:theme>
</file>

<file path=ppt/theme/theme2.xml><?xml version="1.0" encoding="utf-8"?>
<a:theme xmlns:a="http://schemas.openxmlformats.org/drawingml/2006/main" name="Office Them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Props1.xml><?xml version="1.0" encoding="utf-8"?>
<ds:datastoreItem xmlns:ds="http://schemas.openxmlformats.org/officeDocument/2006/customXml" ds:itemID="{51F78577-2839-4BFF-9EC7-673BD8FEBD8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875BD71-4A33-4FB7-88CA-777C4D9E6EE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049C11C-71DC-49B6-ACD8-27E3AE088D14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http://schemas.microsoft.com/office/2006/documentManagement/types"/>
    <ds:schemaRef ds:uri="40262f94-9f35-4ac3-9a90-690165a166b7"/>
    <ds:schemaRef ds:uri="a4f35948-e619-41b3-aa29-22878b09cfd2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Blue atom design slides</Template>
  <TotalTime>5215</TotalTime>
  <Words>616</Words>
  <Application>Microsoft Office PowerPoint</Application>
  <PresentationFormat>Custom</PresentationFormat>
  <Paragraphs>137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&amp;quot</vt:lpstr>
      <vt:lpstr>Arial</vt:lpstr>
      <vt:lpstr>Arial Narrow</vt:lpstr>
      <vt:lpstr>Century Gothic</vt:lpstr>
      <vt:lpstr>Blue atom design template</vt:lpstr>
      <vt:lpstr>7th Grade Science Student Expectations</vt:lpstr>
      <vt:lpstr>Dr. Lo Presti</vt:lpstr>
      <vt:lpstr>Success is in the A, B, C’s!</vt:lpstr>
      <vt:lpstr>Expectations</vt:lpstr>
      <vt:lpstr>Expectations</vt:lpstr>
      <vt:lpstr>Expectations</vt:lpstr>
      <vt:lpstr>Routines &amp; Procedures:   Things that you do automatically without being told. </vt:lpstr>
      <vt:lpstr>First things first ~</vt:lpstr>
      <vt:lpstr>Communicating </vt:lpstr>
      <vt:lpstr>PowerPoint Presentation</vt:lpstr>
      <vt:lpstr>PowerPoint Presentation</vt:lpstr>
      <vt:lpstr>Organization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7th Grade Science Student Expectations</dc:title>
  <dc:creator>Deborah Lopresti</dc:creator>
  <cp:lastModifiedBy>Deborah Lopresti</cp:lastModifiedBy>
  <cp:revision>22</cp:revision>
  <dcterms:created xsi:type="dcterms:W3CDTF">2018-08-10T15:42:49Z</dcterms:created>
  <dcterms:modified xsi:type="dcterms:W3CDTF">2018-08-13T19:15:56Z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rder">
    <vt:r8>74069000</vt:r8>
  </property>
  <property fmtid="{D5CDD505-2E9C-101B-9397-08002B2CF9AE}" pid="3" name="HiddenCategoryTags">
    <vt:lpwstr/>
  </property>
  <property fmtid="{D5CDD505-2E9C-101B-9397-08002B2CF9AE}" pid="4" name="InternalTags">
    <vt:lpwstr/>
  </property>
  <property fmtid="{D5CDD505-2E9C-101B-9397-08002B2CF9AE}" pid="5" name="CategoryTags">
    <vt:lpwstr/>
  </property>
  <property fmtid="{D5CDD505-2E9C-101B-9397-08002B2CF9AE}" pid="6" name="Applications">
    <vt:lpwstr/>
  </property>
  <property fmtid="{D5CDD505-2E9C-101B-9397-08002B2CF9AE}" pid="7" name="CampaignTags">
    <vt:lpwstr/>
  </property>
  <property fmtid="{D5CDD505-2E9C-101B-9397-08002B2CF9AE}" pid="8" name="ScenarioTags">
    <vt:lpwstr/>
  </property>
  <property fmtid="{D5CDD505-2E9C-101B-9397-08002B2CF9AE}" pid="9" name="ContentTypeId">
    <vt:lpwstr>0x010100AA3F7D94069FF64A86F7DFF56D60E3BE</vt:lpwstr>
  </property>
  <property fmtid="{D5CDD505-2E9C-101B-9397-08002B2CF9AE}" pid="10" name="FeatureTags">
    <vt:lpwstr/>
  </property>
  <property fmtid="{D5CDD505-2E9C-101B-9397-08002B2CF9AE}" pid="11" name="LocalizationTags">
    <vt:lpwstr/>
  </property>
</Properties>
</file>